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266" r:id="rId2"/>
    <p:sldId id="405" r:id="rId3"/>
    <p:sldId id="258" r:id="rId4"/>
    <p:sldId id="271" r:id="rId5"/>
    <p:sldId id="274" r:id="rId6"/>
    <p:sldId id="275" r:id="rId7"/>
    <p:sldId id="276" r:id="rId8"/>
    <p:sldId id="277" r:id="rId9"/>
    <p:sldId id="272" r:id="rId10"/>
    <p:sldId id="394" r:id="rId11"/>
    <p:sldId id="259" r:id="rId12"/>
    <p:sldId id="273" r:id="rId13"/>
    <p:sldId id="278" r:id="rId14"/>
    <p:sldId id="341" r:id="rId15"/>
    <p:sldId id="261" r:id="rId16"/>
    <p:sldId id="279" r:id="rId17"/>
    <p:sldId id="286" r:id="rId18"/>
    <p:sldId id="283" r:id="rId19"/>
    <p:sldId id="282" r:id="rId20"/>
    <p:sldId id="398" r:id="rId21"/>
    <p:sldId id="399" r:id="rId22"/>
    <p:sldId id="404" r:id="rId23"/>
    <p:sldId id="285" r:id="rId24"/>
    <p:sldId id="262" r:id="rId25"/>
    <p:sldId id="268" r:id="rId26"/>
    <p:sldId id="400" r:id="rId27"/>
    <p:sldId id="269" r:id="rId28"/>
    <p:sldId id="287" r:id="rId29"/>
    <p:sldId id="263" r:id="rId30"/>
    <p:sldId id="403" r:id="rId31"/>
    <p:sldId id="264" r:id="rId32"/>
    <p:sldId id="265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1234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8DAAB1-CDFB-445F-B3EB-799384E6323D}" type="doc">
      <dgm:prSet loTypeId="urn:microsoft.com/office/officeart/2018/2/layout/IconVerticalSolidList" loCatId="icon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A20B148-12FF-49A4-9666-3B1EA24DA5F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Centralized repository for manual and automated tests</a:t>
          </a:r>
        </a:p>
      </dgm:t>
    </dgm:pt>
    <dgm:pt modelId="{B9AB4301-0576-4ADC-B1D9-3D1BDFFF80C0}" type="parTrans" cxnId="{28D14D91-9D7B-4822-AD6E-F46412C5E3B3}">
      <dgm:prSet/>
      <dgm:spPr/>
      <dgm:t>
        <a:bodyPr/>
        <a:lstStyle/>
        <a:p>
          <a:endParaRPr lang="en-US"/>
        </a:p>
      </dgm:t>
    </dgm:pt>
    <dgm:pt modelId="{BFC39279-FDF9-4E48-89CA-BCBE84695434}" type="sibTrans" cxnId="{28D14D91-9D7B-4822-AD6E-F46412C5E3B3}">
      <dgm:prSet/>
      <dgm:spPr/>
      <dgm:t>
        <a:bodyPr/>
        <a:lstStyle/>
        <a:p>
          <a:endParaRPr lang="en-US"/>
        </a:p>
      </dgm:t>
    </dgm:pt>
    <dgm:pt modelId="{6E03AD70-BA8A-4449-8EFB-6DA84EA3B382}">
      <dgm:prSet/>
      <dgm:spPr/>
      <dgm:t>
        <a:bodyPr/>
        <a:lstStyle/>
        <a:p>
          <a:pPr>
            <a:lnSpc>
              <a:spcPct val="100000"/>
            </a:lnSpc>
          </a:pPr>
          <a:r>
            <a:rPr kumimoji="0" lang="en-US" altLang="en-US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</a:rPr>
            <a:t>Integrates easily with tools like Jira, Jenkins, and CI/CD pipelines</a:t>
          </a:r>
          <a:endParaRPr lang="en-US" dirty="0"/>
        </a:p>
      </dgm:t>
    </dgm:pt>
    <dgm:pt modelId="{6F8662F8-A6EF-4A47-9F0D-F1F2E1F44496}" type="parTrans" cxnId="{94A48BBE-8C33-4D52-A845-1A9704983B2D}">
      <dgm:prSet/>
      <dgm:spPr/>
      <dgm:t>
        <a:bodyPr/>
        <a:lstStyle/>
        <a:p>
          <a:endParaRPr lang="en-US"/>
        </a:p>
      </dgm:t>
    </dgm:pt>
    <dgm:pt modelId="{1B915350-B39A-46CB-BCD2-D20BFF0E8441}" type="sibTrans" cxnId="{94A48BBE-8C33-4D52-A845-1A9704983B2D}">
      <dgm:prSet/>
      <dgm:spPr/>
      <dgm:t>
        <a:bodyPr/>
        <a:lstStyle/>
        <a:p>
          <a:endParaRPr lang="en-US"/>
        </a:p>
      </dgm:t>
    </dgm:pt>
    <dgm:pt modelId="{670C0291-5549-46CA-B9ED-051B3A3D390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Tracks execution, results, and test history</a:t>
          </a:r>
        </a:p>
      </dgm:t>
    </dgm:pt>
    <dgm:pt modelId="{59BAF1C0-6C0B-4DE5-A7FC-78CF46185D34}" type="parTrans" cxnId="{E65C3E8B-583B-4EEF-AE7F-CB314AEFF758}">
      <dgm:prSet/>
      <dgm:spPr/>
      <dgm:t>
        <a:bodyPr/>
        <a:lstStyle/>
        <a:p>
          <a:endParaRPr lang="en-US"/>
        </a:p>
      </dgm:t>
    </dgm:pt>
    <dgm:pt modelId="{8480BAAC-85F9-4DC0-9688-551A341CEB80}" type="sibTrans" cxnId="{E65C3E8B-583B-4EEF-AE7F-CB314AEFF758}">
      <dgm:prSet/>
      <dgm:spPr/>
      <dgm:t>
        <a:bodyPr/>
        <a:lstStyle/>
        <a:p>
          <a:endParaRPr lang="en-US"/>
        </a:p>
      </dgm:t>
    </dgm:pt>
    <dgm:pt modelId="{BC0DF6AA-DBD0-4C0F-B00E-CF1B27BF19F4}">
      <dgm:prSet/>
      <dgm:spPr/>
      <dgm:t>
        <a:bodyPr/>
        <a:lstStyle/>
        <a:p>
          <a:pPr>
            <a:lnSpc>
              <a:spcPct val="100000"/>
            </a:lnSpc>
          </a:pPr>
          <a:r>
            <a:rPr kumimoji="0" lang="en-US" altLang="en-US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</a:rPr>
            <a:t>Supports Agile workflows and collaboration</a:t>
          </a:r>
          <a:endParaRPr lang="en-US" dirty="0"/>
        </a:p>
      </dgm:t>
    </dgm:pt>
    <dgm:pt modelId="{2704C10B-A21A-4021-B68C-4D174620794A}" type="parTrans" cxnId="{BD78F536-9545-4C45-8AB8-981354CCC9DA}">
      <dgm:prSet/>
      <dgm:spPr/>
      <dgm:t>
        <a:bodyPr/>
        <a:lstStyle/>
        <a:p>
          <a:endParaRPr lang="en-US"/>
        </a:p>
      </dgm:t>
    </dgm:pt>
    <dgm:pt modelId="{134D377E-45E2-4139-900C-0415D98910AA}" type="sibTrans" cxnId="{BD78F536-9545-4C45-8AB8-981354CCC9DA}">
      <dgm:prSet/>
      <dgm:spPr/>
      <dgm:t>
        <a:bodyPr/>
        <a:lstStyle/>
        <a:p>
          <a:endParaRPr lang="en-US"/>
        </a:p>
      </dgm:t>
    </dgm:pt>
    <dgm:pt modelId="{541FB73E-80D4-4E04-A799-9A74E32FA453}" type="pres">
      <dgm:prSet presAssocID="{108DAAB1-CDFB-445F-B3EB-799384E6323D}" presName="root" presStyleCnt="0">
        <dgm:presLayoutVars>
          <dgm:dir/>
          <dgm:resizeHandles val="exact"/>
        </dgm:presLayoutVars>
      </dgm:prSet>
      <dgm:spPr/>
    </dgm:pt>
    <dgm:pt modelId="{4E86767F-E7B5-48A9-90A2-04D507E5A6AA}" type="pres">
      <dgm:prSet presAssocID="{DA20B148-12FF-49A4-9666-3B1EA24DA5FA}" presName="compNode" presStyleCnt="0"/>
      <dgm:spPr/>
    </dgm:pt>
    <dgm:pt modelId="{2E1A18FE-68F6-42AD-81AC-87263F54647E}" type="pres">
      <dgm:prSet presAssocID="{DA20B148-12FF-49A4-9666-3B1EA24DA5FA}" presName="bgRect" presStyleLbl="bgShp" presStyleIdx="0" presStyleCnt="4"/>
      <dgm:spPr/>
    </dgm:pt>
    <dgm:pt modelId="{E46255FB-B379-4ADA-9B42-93F5FFF8FDB9}" type="pres">
      <dgm:prSet presAssocID="{DA20B148-12FF-49A4-9666-3B1EA24DA5F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E8BA6B74-80BF-4276-A226-91FAE10E0794}" type="pres">
      <dgm:prSet presAssocID="{DA20B148-12FF-49A4-9666-3B1EA24DA5FA}" presName="spaceRect" presStyleCnt="0"/>
      <dgm:spPr/>
    </dgm:pt>
    <dgm:pt modelId="{366EBB8E-EAD5-4EC2-A960-2E77D9D721C9}" type="pres">
      <dgm:prSet presAssocID="{DA20B148-12FF-49A4-9666-3B1EA24DA5FA}" presName="parTx" presStyleLbl="revTx" presStyleIdx="0" presStyleCnt="4">
        <dgm:presLayoutVars>
          <dgm:chMax val="0"/>
          <dgm:chPref val="0"/>
        </dgm:presLayoutVars>
      </dgm:prSet>
      <dgm:spPr/>
    </dgm:pt>
    <dgm:pt modelId="{72D260C5-E0BA-4D7B-842D-7E61DE08DF11}" type="pres">
      <dgm:prSet presAssocID="{BFC39279-FDF9-4E48-89CA-BCBE84695434}" presName="sibTrans" presStyleCnt="0"/>
      <dgm:spPr/>
    </dgm:pt>
    <dgm:pt modelId="{FD8787DA-649E-442A-AA0F-9D35D9086903}" type="pres">
      <dgm:prSet presAssocID="{6E03AD70-BA8A-4449-8EFB-6DA84EA3B382}" presName="compNode" presStyleCnt="0"/>
      <dgm:spPr/>
    </dgm:pt>
    <dgm:pt modelId="{09882113-210C-49B4-8715-99C639EF4492}" type="pres">
      <dgm:prSet presAssocID="{6E03AD70-BA8A-4449-8EFB-6DA84EA3B382}" presName="bgRect" presStyleLbl="bgShp" presStyleIdx="1" presStyleCnt="4"/>
      <dgm:spPr/>
    </dgm:pt>
    <dgm:pt modelId="{D26B8778-C2A7-4A16-AA96-F004922EA315}" type="pres">
      <dgm:prSet presAssocID="{6E03AD70-BA8A-4449-8EFB-6DA84EA3B38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1F3603C-DF56-4271-8292-400EDEC7F6AB}" type="pres">
      <dgm:prSet presAssocID="{6E03AD70-BA8A-4449-8EFB-6DA84EA3B382}" presName="spaceRect" presStyleCnt="0"/>
      <dgm:spPr/>
    </dgm:pt>
    <dgm:pt modelId="{AF199A90-9C06-4324-9323-CFE151E63E89}" type="pres">
      <dgm:prSet presAssocID="{6E03AD70-BA8A-4449-8EFB-6DA84EA3B382}" presName="parTx" presStyleLbl="revTx" presStyleIdx="1" presStyleCnt="4">
        <dgm:presLayoutVars>
          <dgm:chMax val="0"/>
          <dgm:chPref val="0"/>
        </dgm:presLayoutVars>
      </dgm:prSet>
      <dgm:spPr/>
    </dgm:pt>
    <dgm:pt modelId="{DA7D0D98-6C52-4CDC-9144-5977EBF3108E}" type="pres">
      <dgm:prSet presAssocID="{1B915350-B39A-46CB-BCD2-D20BFF0E8441}" presName="sibTrans" presStyleCnt="0"/>
      <dgm:spPr/>
    </dgm:pt>
    <dgm:pt modelId="{39B5652A-C7D4-4F65-8346-9C1E9BC77848}" type="pres">
      <dgm:prSet presAssocID="{670C0291-5549-46CA-B9ED-051B3A3D3900}" presName="compNode" presStyleCnt="0"/>
      <dgm:spPr/>
    </dgm:pt>
    <dgm:pt modelId="{D81610A2-388A-46FF-B127-BD5C6F42340A}" type="pres">
      <dgm:prSet presAssocID="{670C0291-5549-46CA-B9ED-051B3A3D3900}" presName="bgRect" presStyleLbl="bgShp" presStyleIdx="2" presStyleCnt="4"/>
      <dgm:spPr/>
    </dgm:pt>
    <dgm:pt modelId="{E04A8992-EB28-4DE2-AA38-71A1EC12462E}" type="pres">
      <dgm:prSet presAssocID="{670C0291-5549-46CA-B9ED-051B3A3D390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dozer"/>
        </a:ext>
      </dgm:extLst>
    </dgm:pt>
    <dgm:pt modelId="{9E52BA71-6175-4475-9EA4-EDDDA7863AF5}" type="pres">
      <dgm:prSet presAssocID="{670C0291-5549-46CA-B9ED-051B3A3D3900}" presName="spaceRect" presStyleCnt="0"/>
      <dgm:spPr/>
    </dgm:pt>
    <dgm:pt modelId="{90C6D58A-29FC-4088-9EC8-3AC45D69AA92}" type="pres">
      <dgm:prSet presAssocID="{670C0291-5549-46CA-B9ED-051B3A3D3900}" presName="parTx" presStyleLbl="revTx" presStyleIdx="2" presStyleCnt="4">
        <dgm:presLayoutVars>
          <dgm:chMax val="0"/>
          <dgm:chPref val="0"/>
        </dgm:presLayoutVars>
      </dgm:prSet>
      <dgm:spPr/>
    </dgm:pt>
    <dgm:pt modelId="{3D56AFC4-2FEA-4E53-909A-57726DFAA8FD}" type="pres">
      <dgm:prSet presAssocID="{8480BAAC-85F9-4DC0-9688-551A341CEB80}" presName="sibTrans" presStyleCnt="0"/>
      <dgm:spPr/>
    </dgm:pt>
    <dgm:pt modelId="{AA78C648-2932-4AAF-8F3F-06ACE22A4F1F}" type="pres">
      <dgm:prSet presAssocID="{BC0DF6AA-DBD0-4C0F-B00E-CF1B27BF19F4}" presName="compNode" presStyleCnt="0"/>
      <dgm:spPr/>
    </dgm:pt>
    <dgm:pt modelId="{465D572D-A0BB-46AC-81C1-E73D8775CBD1}" type="pres">
      <dgm:prSet presAssocID="{BC0DF6AA-DBD0-4C0F-B00E-CF1B27BF19F4}" presName="bgRect" presStyleLbl="bgShp" presStyleIdx="3" presStyleCnt="4"/>
      <dgm:spPr/>
    </dgm:pt>
    <dgm:pt modelId="{8C431108-C29D-4481-A7C0-22F9CA67D563}" type="pres">
      <dgm:prSet presAssocID="{BC0DF6AA-DBD0-4C0F-B00E-CF1B27BF19F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C8366AF8-7275-4FA3-AC71-DE11D59BA97C}" type="pres">
      <dgm:prSet presAssocID="{BC0DF6AA-DBD0-4C0F-B00E-CF1B27BF19F4}" presName="spaceRect" presStyleCnt="0"/>
      <dgm:spPr/>
    </dgm:pt>
    <dgm:pt modelId="{411000D8-B8DD-4345-96CA-B940058D46DE}" type="pres">
      <dgm:prSet presAssocID="{BC0DF6AA-DBD0-4C0F-B00E-CF1B27BF19F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6621100-36F1-4558-B5D4-8F9A44B2B940}" type="presOf" srcId="{670C0291-5549-46CA-B9ED-051B3A3D3900}" destId="{90C6D58A-29FC-4088-9EC8-3AC45D69AA92}" srcOrd="0" destOrd="0" presId="urn:microsoft.com/office/officeart/2018/2/layout/IconVerticalSolidList"/>
    <dgm:cxn modelId="{E97AAC28-086F-47A1-BCBF-23E05025844A}" type="presOf" srcId="{6E03AD70-BA8A-4449-8EFB-6DA84EA3B382}" destId="{AF199A90-9C06-4324-9323-CFE151E63E89}" srcOrd="0" destOrd="0" presId="urn:microsoft.com/office/officeart/2018/2/layout/IconVerticalSolidList"/>
    <dgm:cxn modelId="{BD78F536-9545-4C45-8AB8-981354CCC9DA}" srcId="{108DAAB1-CDFB-445F-B3EB-799384E6323D}" destId="{BC0DF6AA-DBD0-4C0F-B00E-CF1B27BF19F4}" srcOrd="3" destOrd="0" parTransId="{2704C10B-A21A-4021-B68C-4D174620794A}" sibTransId="{134D377E-45E2-4139-900C-0415D98910AA}"/>
    <dgm:cxn modelId="{554C1865-F42A-4AD9-8FEA-F57651141154}" type="presOf" srcId="{BC0DF6AA-DBD0-4C0F-B00E-CF1B27BF19F4}" destId="{411000D8-B8DD-4345-96CA-B940058D46DE}" srcOrd="0" destOrd="0" presId="urn:microsoft.com/office/officeart/2018/2/layout/IconVerticalSolidList"/>
    <dgm:cxn modelId="{E65C3E8B-583B-4EEF-AE7F-CB314AEFF758}" srcId="{108DAAB1-CDFB-445F-B3EB-799384E6323D}" destId="{670C0291-5549-46CA-B9ED-051B3A3D3900}" srcOrd="2" destOrd="0" parTransId="{59BAF1C0-6C0B-4DE5-A7FC-78CF46185D34}" sibTransId="{8480BAAC-85F9-4DC0-9688-551A341CEB80}"/>
    <dgm:cxn modelId="{28D14D91-9D7B-4822-AD6E-F46412C5E3B3}" srcId="{108DAAB1-CDFB-445F-B3EB-799384E6323D}" destId="{DA20B148-12FF-49A4-9666-3B1EA24DA5FA}" srcOrd="0" destOrd="0" parTransId="{B9AB4301-0576-4ADC-B1D9-3D1BDFFF80C0}" sibTransId="{BFC39279-FDF9-4E48-89CA-BCBE84695434}"/>
    <dgm:cxn modelId="{D4ABA0AE-FABB-46B1-8FEB-E4FD0C37EEC5}" type="presOf" srcId="{108DAAB1-CDFB-445F-B3EB-799384E6323D}" destId="{541FB73E-80D4-4E04-A799-9A74E32FA453}" srcOrd="0" destOrd="0" presId="urn:microsoft.com/office/officeart/2018/2/layout/IconVerticalSolidList"/>
    <dgm:cxn modelId="{E80615BC-6616-467A-B3B0-5ACD7D53FF62}" type="presOf" srcId="{DA20B148-12FF-49A4-9666-3B1EA24DA5FA}" destId="{366EBB8E-EAD5-4EC2-A960-2E77D9D721C9}" srcOrd="0" destOrd="0" presId="urn:microsoft.com/office/officeart/2018/2/layout/IconVerticalSolidList"/>
    <dgm:cxn modelId="{94A48BBE-8C33-4D52-A845-1A9704983B2D}" srcId="{108DAAB1-CDFB-445F-B3EB-799384E6323D}" destId="{6E03AD70-BA8A-4449-8EFB-6DA84EA3B382}" srcOrd="1" destOrd="0" parTransId="{6F8662F8-A6EF-4A47-9F0D-F1F2E1F44496}" sibTransId="{1B915350-B39A-46CB-BCD2-D20BFF0E8441}"/>
    <dgm:cxn modelId="{D36D23B2-3F7C-4FC8-8B3D-B505F92DB4C0}" type="presParOf" srcId="{541FB73E-80D4-4E04-A799-9A74E32FA453}" destId="{4E86767F-E7B5-48A9-90A2-04D507E5A6AA}" srcOrd="0" destOrd="0" presId="urn:microsoft.com/office/officeart/2018/2/layout/IconVerticalSolidList"/>
    <dgm:cxn modelId="{E133FE9A-7855-467A-B12B-1A891471F5E7}" type="presParOf" srcId="{4E86767F-E7B5-48A9-90A2-04D507E5A6AA}" destId="{2E1A18FE-68F6-42AD-81AC-87263F54647E}" srcOrd="0" destOrd="0" presId="urn:microsoft.com/office/officeart/2018/2/layout/IconVerticalSolidList"/>
    <dgm:cxn modelId="{8799DF0B-7576-4B74-8334-9021EBF1C603}" type="presParOf" srcId="{4E86767F-E7B5-48A9-90A2-04D507E5A6AA}" destId="{E46255FB-B379-4ADA-9B42-93F5FFF8FDB9}" srcOrd="1" destOrd="0" presId="urn:microsoft.com/office/officeart/2018/2/layout/IconVerticalSolidList"/>
    <dgm:cxn modelId="{31074D8F-1B64-4A21-8253-12E82F6163FA}" type="presParOf" srcId="{4E86767F-E7B5-48A9-90A2-04D507E5A6AA}" destId="{E8BA6B74-80BF-4276-A226-91FAE10E0794}" srcOrd="2" destOrd="0" presId="urn:microsoft.com/office/officeart/2018/2/layout/IconVerticalSolidList"/>
    <dgm:cxn modelId="{5EBC669E-532E-4436-ABDB-3804648D2F4A}" type="presParOf" srcId="{4E86767F-E7B5-48A9-90A2-04D507E5A6AA}" destId="{366EBB8E-EAD5-4EC2-A960-2E77D9D721C9}" srcOrd="3" destOrd="0" presId="urn:microsoft.com/office/officeart/2018/2/layout/IconVerticalSolidList"/>
    <dgm:cxn modelId="{3E6E0B85-06C3-43BE-A5CC-1B23719C1EAE}" type="presParOf" srcId="{541FB73E-80D4-4E04-A799-9A74E32FA453}" destId="{72D260C5-E0BA-4D7B-842D-7E61DE08DF11}" srcOrd="1" destOrd="0" presId="urn:microsoft.com/office/officeart/2018/2/layout/IconVerticalSolidList"/>
    <dgm:cxn modelId="{BDC93859-45E8-4045-A7A2-F5F7BD87CBF1}" type="presParOf" srcId="{541FB73E-80D4-4E04-A799-9A74E32FA453}" destId="{FD8787DA-649E-442A-AA0F-9D35D9086903}" srcOrd="2" destOrd="0" presId="urn:microsoft.com/office/officeart/2018/2/layout/IconVerticalSolidList"/>
    <dgm:cxn modelId="{E760431B-6B62-4BA2-860A-4C58CC5C12AF}" type="presParOf" srcId="{FD8787DA-649E-442A-AA0F-9D35D9086903}" destId="{09882113-210C-49B4-8715-99C639EF4492}" srcOrd="0" destOrd="0" presId="urn:microsoft.com/office/officeart/2018/2/layout/IconVerticalSolidList"/>
    <dgm:cxn modelId="{4C0520BE-F032-4D05-BC0D-EA5E2EF8A548}" type="presParOf" srcId="{FD8787DA-649E-442A-AA0F-9D35D9086903}" destId="{D26B8778-C2A7-4A16-AA96-F004922EA315}" srcOrd="1" destOrd="0" presId="urn:microsoft.com/office/officeart/2018/2/layout/IconVerticalSolidList"/>
    <dgm:cxn modelId="{3764B7E1-5628-4AF2-B938-9191056E6C85}" type="presParOf" srcId="{FD8787DA-649E-442A-AA0F-9D35D9086903}" destId="{F1F3603C-DF56-4271-8292-400EDEC7F6AB}" srcOrd="2" destOrd="0" presId="urn:microsoft.com/office/officeart/2018/2/layout/IconVerticalSolidList"/>
    <dgm:cxn modelId="{AA4E667A-AA79-4A68-BD25-3EC9B8CCBC3D}" type="presParOf" srcId="{FD8787DA-649E-442A-AA0F-9D35D9086903}" destId="{AF199A90-9C06-4324-9323-CFE151E63E89}" srcOrd="3" destOrd="0" presId="urn:microsoft.com/office/officeart/2018/2/layout/IconVerticalSolidList"/>
    <dgm:cxn modelId="{8D2C8B02-F676-4A8D-9F6F-58F01FA8CF79}" type="presParOf" srcId="{541FB73E-80D4-4E04-A799-9A74E32FA453}" destId="{DA7D0D98-6C52-4CDC-9144-5977EBF3108E}" srcOrd="3" destOrd="0" presId="urn:microsoft.com/office/officeart/2018/2/layout/IconVerticalSolidList"/>
    <dgm:cxn modelId="{65FB4153-863E-4835-9FED-58D05230E28F}" type="presParOf" srcId="{541FB73E-80D4-4E04-A799-9A74E32FA453}" destId="{39B5652A-C7D4-4F65-8346-9C1E9BC77848}" srcOrd="4" destOrd="0" presId="urn:microsoft.com/office/officeart/2018/2/layout/IconVerticalSolidList"/>
    <dgm:cxn modelId="{B7D67C94-2B3E-452C-AFFB-DCAF4A467FFE}" type="presParOf" srcId="{39B5652A-C7D4-4F65-8346-9C1E9BC77848}" destId="{D81610A2-388A-46FF-B127-BD5C6F42340A}" srcOrd="0" destOrd="0" presId="urn:microsoft.com/office/officeart/2018/2/layout/IconVerticalSolidList"/>
    <dgm:cxn modelId="{2896EE8E-40A8-4AD0-9266-725257D78D1B}" type="presParOf" srcId="{39B5652A-C7D4-4F65-8346-9C1E9BC77848}" destId="{E04A8992-EB28-4DE2-AA38-71A1EC12462E}" srcOrd="1" destOrd="0" presId="urn:microsoft.com/office/officeart/2018/2/layout/IconVerticalSolidList"/>
    <dgm:cxn modelId="{48EEB8DF-2DD2-48E3-8909-EC4E08987B6D}" type="presParOf" srcId="{39B5652A-C7D4-4F65-8346-9C1E9BC77848}" destId="{9E52BA71-6175-4475-9EA4-EDDDA7863AF5}" srcOrd="2" destOrd="0" presId="urn:microsoft.com/office/officeart/2018/2/layout/IconVerticalSolidList"/>
    <dgm:cxn modelId="{68DE660F-031E-4AB0-BD80-BAB72851549E}" type="presParOf" srcId="{39B5652A-C7D4-4F65-8346-9C1E9BC77848}" destId="{90C6D58A-29FC-4088-9EC8-3AC45D69AA92}" srcOrd="3" destOrd="0" presId="urn:microsoft.com/office/officeart/2018/2/layout/IconVerticalSolidList"/>
    <dgm:cxn modelId="{C460C17F-2989-49FE-9116-7250862085A3}" type="presParOf" srcId="{541FB73E-80D4-4E04-A799-9A74E32FA453}" destId="{3D56AFC4-2FEA-4E53-909A-57726DFAA8FD}" srcOrd="5" destOrd="0" presId="urn:microsoft.com/office/officeart/2018/2/layout/IconVerticalSolidList"/>
    <dgm:cxn modelId="{8DDD5388-8C28-4AE0-920C-374234629E84}" type="presParOf" srcId="{541FB73E-80D4-4E04-A799-9A74E32FA453}" destId="{AA78C648-2932-4AAF-8F3F-06ACE22A4F1F}" srcOrd="6" destOrd="0" presId="urn:microsoft.com/office/officeart/2018/2/layout/IconVerticalSolidList"/>
    <dgm:cxn modelId="{26CB6D60-B982-4F98-BE8C-C5AF0F701AD3}" type="presParOf" srcId="{AA78C648-2932-4AAF-8F3F-06ACE22A4F1F}" destId="{465D572D-A0BB-46AC-81C1-E73D8775CBD1}" srcOrd="0" destOrd="0" presId="urn:microsoft.com/office/officeart/2018/2/layout/IconVerticalSolidList"/>
    <dgm:cxn modelId="{C96BEFA3-ED7B-47E6-9649-BE96CD3B0698}" type="presParOf" srcId="{AA78C648-2932-4AAF-8F3F-06ACE22A4F1F}" destId="{8C431108-C29D-4481-A7C0-22F9CA67D563}" srcOrd="1" destOrd="0" presId="urn:microsoft.com/office/officeart/2018/2/layout/IconVerticalSolidList"/>
    <dgm:cxn modelId="{C29C79CC-501D-4FD3-993A-ECF31CE82470}" type="presParOf" srcId="{AA78C648-2932-4AAF-8F3F-06ACE22A4F1F}" destId="{C8366AF8-7275-4FA3-AC71-DE11D59BA97C}" srcOrd="2" destOrd="0" presId="urn:microsoft.com/office/officeart/2018/2/layout/IconVerticalSolidList"/>
    <dgm:cxn modelId="{114E98C1-8EC2-4563-8F11-47006CDD342F}" type="presParOf" srcId="{AA78C648-2932-4AAF-8F3F-06ACE22A4F1F}" destId="{411000D8-B8DD-4345-96CA-B940058D46D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623DAA-94D4-4559-9D1D-6C979811C6B1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4C3AFB0-EAE5-4024-95F2-6B7CA83B1889}">
      <dgm:prSet/>
      <dgm:spPr/>
      <dgm:t>
        <a:bodyPr/>
        <a:lstStyle/>
        <a:p>
          <a:r>
            <a:rPr lang="en-US" b="0" i="0" baseline="0"/>
            <a:t>Define test cases with </a:t>
          </a:r>
          <a:r>
            <a:rPr lang="en-US" b="1" i="0" baseline="0"/>
            <a:t>clear steps, expected results, and preconditions</a:t>
          </a:r>
          <a:endParaRPr lang="en-US"/>
        </a:p>
      </dgm:t>
    </dgm:pt>
    <dgm:pt modelId="{144F5B54-D8CA-4B82-96FE-4948D17E095E}" type="parTrans" cxnId="{01F2DF92-D0AD-4338-A9E7-530013A2A66D}">
      <dgm:prSet/>
      <dgm:spPr/>
      <dgm:t>
        <a:bodyPr/>
        <a:lstStyle/>
        <a:p>
          <a:endParaRPr lang="en-US"/>
        </a:p>
      </dgm:t>
    </dgm:pt>
    <dgm:pt modelId="{D8AFFB28-EE2E-4E14-8372-6E2A67211766}" type="sibTrans" cxnId="{01F2DF92-D0AD-4338-A9E7-530013A2A66D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3BFB4F2F-0926-489D-B6DA-AFA3CB5C9BE8}">
      <dgm:prSet/>
      <dgm:spPr/>
      <dgm:t>
        <a:bodyPr/>
        <a:lstStyle/>
        <a:p>
          <a:r>
            <a:rPr lang="en-US" b="0" i="0" baseline="0"/>
            <a:t>Use </a:t>
          </a:r>
          <a:r>
            <a:rPr lang="en-US" b="1" i="0" baseline="0"/>
            <a:t>sections</a:t>
          </a:r>
          <a:r>
            <a:rPr lang="en-US" b="0" i="0" baseline="0"/>
            <a:t> and </a:t>
          </a:r>
          <a:r>
            <a:rPr lang="en-US" b="1" i="0" baseline="0"/>
            <a:t>suites</a:t>
          </a:r>
          <a:r>
            <a:rPr lang="en-US" b="0" i="0" baseline="0"/>
            <a:t> to organize by feature or module</a:t>
          </a:r>
          <a:endParaRPr lang="en-US"/>
        </a:p>
      </dgm:t>
    </dgm:pt>
    <dgm:pt modelId="{9F2888F8-935D-4F08-B25D-7FDF3CAB9185}" type="parTrans" cxnId="{F330908F-2041-469B-A4B2-3A3ACAFFC93E}">
      <dgm:prSet/>
      <dgm:spPr/>
      <dgm:t>
        <a:bodyPr/>
        <a:lstStyle/>
        <a:p>
          <a:endParaRPr lang="en-US"/>
        </a:p>
      </dgm:t>
    </dgm:pt>
    <dgm:pt modelId="{BF204F58-391A-4E03-9D3C-B0A1FF1560AE}" type="sibTrans" cxnId="{F330908F-2041-469B-A4B2-3A3ACAFFC93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6B765769-C13E-4016-A8D0-AE3B1926B2CA}">
      <dgm:prSet/>
      <dgm:spPr/>
      <dgm:t>
        <a:bodyPr/>
        <a:lstStyle/>
        <a:p>
          <a:r>
            <a:rPr lang="en-US" b="0" i="0" baseline="0"/>
            <a:t>Assign </a:t>
          </a:r>
          <a:r>
            <a:rPr lang="en-US" b="1" i="0" baseline="0"/>
            <a:t>priority</a:t>
          </a:r>
          <a:r>
            <a:rPr lang="en-US" b="0" i="0" baseline="0"/>
            <a:t>, </a:t>
          </a:r>
          <a:r>
            <a:rPr lang="en-US" b="1" i="0" baseline="0"/>
            <a:t>type</a:t>
          </a:r>
          <a:r>
            <a:rPr lang="en-US" b="0" i="0" baseline="0"/>
            <a:t>, and </a:t>
          </a:r>
          <a:r>
            <a:rPr lang="en-US" b="1" i="0" baseline="0"/>
            <a:t>custom fields</a:t>
          </a:r>
          <a:r>
            <a:rPr lang="en-US" b="0" i="0" baseline="0"/>
            <a:t> as needed</a:t>
          </a:r>
          <a:endParaRPr lang="en-US"/>
        </a:p>
      </dgm:t>
    </dgm:pt>
    <dgm:pt modelId="{ACA33F61-0724-46B2-8549-EC28A2E18A9B}" type="parTrans" cxnId="{E1F77295-3632-4AF1-AC26-D11144C2C7F1}">
      <dgm:prSet/>
      <dgm:spPr/>
      <dgm:t>
        <a:bodyPr/>
        <a:lstStyle/>
        <a:p>
          <a:endParaRPr lang="en-US"/>
        </a:p>
      </dgm:t>
    </dgm:pt>
    <dgm:pt modelId="{B89D3748-006B-4909-A52C-2A0AE585C6B0}" type="sibTrans" cxnId="{E1F77295-3632-4AF1-AC26-D11144C2C7F1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76B38BDA-9F9E-4884-99C9-8B67C0AFF5D6}">
      <dgm:prSet/>
      <dgm:spPr/>
      <dgm:t>
        <a:bodyPr/>
        <a:lstStyle/>
        <a:p>
          <a:r>
            <a:rPr lang="en-US" b="0" i="0" baseline="0"/>
            <a:t>Add </a:t>
          </a:r>
          <a:r>
            <a:rPr lang="en-US" b="1" i="0" baseline="0"/>
            <a:t>references</a:t>
          </a:r>
          <a:r>
            <a:rPr lang="en-US" b="0" i="0" baseline="0"/>
            <a:t> to related Jira tickets (e.g., SCRUM-101)</a:t>
          </a:r>
          <a:endParaRPr lang="en-US"/>
        </a:p>
      </dgm:t>
    </dgm:pt>
    <dgm:pt modelId="{E3D301BD-0ED5-41CE-A908-C1CA2AF15B46}" type="parTrans" cxnId="{541E0E0A-A04A-4C27-BDBA-BAFD12ACBC1C}">
      <dgm:prSet/>
      <dgm:spPr/>
      <dgm:t>
        <a:bodyPr/>
        <a:lstStyle/>
        <a:p>
          <a:endParaRPr lang="en-US"/>
        </a:p>
      </dgm:t>
    </dgm:pt>
    <dgm:pt modelId="{5A8A390C-AFB2-490C-911E-53F1837761D2}" type="sibTrans" cxnId="{541E0E0A-A04A-4C27-BDBA-BAFD12ACBC1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067E9D2E-5130-4DC5-BAAE-2393FE19DECA}" type="pres">
      <dgm:prSet presAssocID="{28623DAA-94D4-4559-9D1D-6C979811C6B1}" presName="Name0" presStyleCnt="0">
        <dgm:presLayoutVars>
          <dgm:animLvl val="lvl"/>
          <dgm:resizeHandles val="exact"/>
        </dgm:presLayoutVars>
      </dgm:prSet>
      <dgm:spPr/>
    </dgm:pt>
    <dgm:pt modelId="{E6093840-7546-4822-8282-EE018DC22D56}" type="pres">
      <dgm:prSet presAssocID="{D4C3AFB0-EAE5-4024-95F2-6B7CA83B1889}" presName="compositeNode" presStyleCnt="0">
        <dgm:presLayoutVars>
          <dgm:bulletEnabled val="1"/>
        </dgm:presLayoutVars>
      </dgm:prSet>
      <dgm:spPr/>
    </dgm:pt>
    <dgm:pt modelId="{EFD6C0FB-A6DF-4168-9438-5B0A2D2FE208}" type="pres">
      <dgm:prSet presAssocID="{D4C3AFB0-EAE5-4024-95F2-6B7CA83B1889}" presName="bgRect" presStyleLbl="bgAccFollowNode1" presStyleIdx="0" presStyleCnt="4"/>
      <dgm:spPr/>
    </dgm:pt>
    <dgm:pt modelId="{D7984BD7-2A23-48E4-8F64-F29F6E546764}" type="pres">
      <dgm:prSet presAssocID="{D8AFFB28-EE2E-4E14-8372-6E2A67211766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AC7DA5FD-0C2D-4845-81E9-E4E4BE14B6FD}" type="pres">
      <dgm:prSet presAssocID="{D4C3AFB0-EAE5-4024-95F2-6B7CA83B1889}" presName="bottomLine" presStyleLbl="alignNode1" presStyleIdx="1" presStyleCnt="8">
        <dgm:presLayoutVars/>
      </dgm:prSet>
      <dgm:spPr/>
    </dgm:pt>
    <dgm:pt modelId="{608B84B4-3C57-43D0-9ADE-3D0494EC05E6}" type="pres">
      <dgm:prSet presAssocID="{D4C3AFB0-EAE5-4024-95F2-6B7CA83B1889}" presName="nodeText" presStyleLbl="bgAccFollowNode1" presStyleIdx="0" presStyleCnt="4">
        <dgm:presLayoutVars>
          <dgm:bulletEnabled val="1"/>
        </dgm:presLayoutVars>
      </dgm:prSet>
      <dgm:spPr/>
    </dgm:pt>
    <dgm:pt modelId="{8CF2D6AB-004E-4DF6-A1D0-EE6F11D08EB7}" type="pres">
      <dgm:prSet presAssocID="{D8AFFB28-EE2E-4E14-8372-6E2A67211766}" presName="sibTrans" presStyleCnt="0"/>
      <dgm:spPr/>
    </dgm:pt>
    <dgm:pt modelId="{D7344C43-F796-4FCE-B8F7-FE80A5F1F507}" type="pres">
      <dgm:prSet presAssocID="{3BFB4F2F-0926-489D-B6DA-AFA3CB5C9BE8}" presName="compositeNode" presStyleCnt="0">
        <dgm:presLayoutVars>
          <dgm:bulletEnabled val="1"/>
        </dgm:presLayoutVars>
      </dgm:prSet>
      <dgm:spPr/>
    </dgm:pt>
    <dgm:pt modelId="{BF24C4AF-DE43-4D74-9965-D6B1251B3EF9}" type="pres">
      <dgm:prSet presAssocID="{3BFB4F2F-0926-489D-B6DA-AFA3CB5C9BE8}" presName="bgRect" presStyleLbl="bgAccFollowNode1" presStyleIdx="1" presStyleCnt="4"/>
      <dgm:spPr/>
    </dgm:pt>
    <dgm:pt modelId="{C1284FFD-210B-4873-A50E-BF9E0D609C1C}" type="pres">
      <dgm:prSet presAssocID="{BF204F58-391A-4E03-9D3C-B0A1FF1560AE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CCEE0153-4AA4-490B-A011-90E4121A36BD}" type="pres">
      <dgm:prSet presAssocID="{3BFB4F2F-0926-489D-B6DA-AFA3CB5C9BE8}" presName="bottomLine" presStyleLbl="alignNode1" presStyleIdx="3" presStyleCnt="8">
        <dgm:presLayoutVars/>
      </dgm:prSet>
      <dgm:spPr/>
    </dgm:pt>
    <dgm:pt modelId="{3E9FE36C-12B6-4036-9545-8C565B39839C}" type="pres">
      <dgm:prSet presAssocID="{3BFB4F2F-0926-489D-B6DA-AFA3CB5C9BE8}" presName="nodeText" presStyleLbl="bgAccFollowNode1" presStyleIdx="1" presStyleCnt="4">
        <dgm:presLayoutVars>
          <dgm:bulletEnabled val="1"/>
        </dgm:presLayoutVars>
      </dgm:prSet>
      <dgm:spPr/>
    </dgm:pt>
    <dgm:pt modelId="{5C40F125-A61E-4BC9-8ECC-6BB8BCCD9935}" type="pres">
      <dgm:prSet presAssocID="{BF204F58-391A-4E03-9D3C-B0A1FF1560AE}" presName="sibTrans" presStyleCnt="0"/>
      <dgm:spPr/>
    </dgm:pt>
    <dgm:pt modelId="{6055A15B-DBC9-481C-BF46-CB76C9DBAB03}" type="pres">
      <dgm:prSet presAssocID="{6B765769-C13E-4016-A8D0-AE3B1926B2CA}" presName="compositeNode" presStyleCnt="0">
        <dgm:presLayoutVars>
          <dgm:bulletEnabled val="1"/>
        </dgm:presLayoutVars>
      </dgm:prSet>
      <dgm:spPr/>
    </dgm:pt>
    <dgm:pt modelId="{29AE7CA8-C6F6-4D27-9A00-4405F9C4F7CA}" type="pres">
      <dgm:prSet presAssocID="{6B765769-C13E-4016-A8D0-AE3B1926B2CA}" presName="bgRect" presStyleLbl="bgAccFollowNode1" presStyleIdx="2" presStyleCnt="4"/>
      <dgm:spPr/>
    </dgm:pt>
    <dgm:pt modelId="{0E448A37-241C-48D0-BC7D-DA1855759577}" type="pres">
      <dgm:prSet presAssocID="{B89D3748-006B-4909-A52C-2A0AE585C6B0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85EEEFE6-9E84-4B78-97E8-764C02436FE4}" type="pres">
      <dgm:prSet presAssocID="{6B765769-C13E-4016-A8D0-AE3B1926B2CA}" presName="bottomLine" presStyleLbl="alignNode1" presStyleIdx="5" presStyleCnt="8">
        <dgm:presLayoutVars/>
      </dgm:prSet>
      <dgm:spPr/>
    </dgm:pt>
    <dgm:pt modelId="{99DE69F1-4751-4346-9FCD-D591EBA8CF6E}" type="pres">
      <dgm:prSet presAssocID="{6B765769-C13E-4016-A8D0-AE3B1926B2CA}" presName="nodeText" presStyleLbl="bgAccFollowNode1" presStyleIdx="2" presStyleCnt="4">
        <dgm:presLayoutVars>
          <dgm:bulletEnabled val="1"/>
        </dgm:presLayoutVars>
      </dgm:prSet>
      <dgm:spPr/>
    </dgm:pt>
    <dgm:pt modelId="{A66B6D6A-B269-4CB2-8360-991DB4A77927}" type="pres">
      <dgm:prSet presAssocID="{B89D3748-006B-4909-A52C-2A0AE585C6B0}" presName="sibTrans" presStyleCnt="0"/>
      <dgm:spPr/>
    </dgm:pt>
    <dgm:pt modelId="{335AA59F-073A-4236-9CA5-3C5578CDF502}" type="pres">
      <dgm:prSet presAssocID="{76B38BDA-9F9E-4884-99C9-8B67C0AFF5D6}" presName="compositeNode" presStyleCnt="0">
        <dgm:presLayoutVars>
          <dgm:bulletEnabled val="1"/>
        </dgm:presLayoutVars>
      </dgm:prSet>
      <dgm:spPr/>
    </dgm:pt>
    <dgm:pt modelId="{D6A5652C-CA46-4071-B3E1-FFBCB44FCCCA}" type="pres">
      <dgm:prSet presAssocID="{76B38BDA-9F9E-4884-99C9-8B67C0AFF5D6}" presName="bgRect" presStyleLbl="bgAccFollowNode1" presStyleIdx="3" presStyleCnt="4"/>
      <dgm:spPr/>
    </dgm:pt>
    <dgm:pt modelId="{831F8374-FCBE-4B1B-AAB2-410FFFA79245}" type="pres">
      <dgm:prSet presAssocID="{5A8A390C-AFB2-490C-911E-53F1837761D2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EDF1315F-0533-4CE4-B8B5-CCCA214258A2}" type="pres">
      <dgm:prSet presAssocID="{76B38BDA-9F9E-4884-99C9-8B67C0AFF5D6}" presName="bottomLine" presStyleLbl="alignNode1" presStyleIdx="7" presStyleCnt="8">
        <dgm:presLayoutVars/>
      </dgm:prSet>
      <dgm:spPr/>
    </dgm:pt>
    <dgm:pt modelId="{40699364-A568-45AF-BFB7-B3213F85A6ED}" type="pres">
      <dgm:prSet presAssocID="{76B38BDA-9F9E-4884-99C9-8B67C0AFF5D6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541E0E0A-A04A-4C27-BDBA-BAFD12ACBC1C}" srcId="{28623DAA-94D4-4559-9D1D-6C979811C6B1}" destId="{76B38BDA-9F9E-4884-99C9-8B67C0AFF5D6}" srcOrd="3" destOrd="0" parTransId="{E3D301BD-0ED5-41CE-A908-C1CA2AF15B46}" sibTransId="{5A8A390C-AFB2-490C-911E-53F1837761D2}"/>
    <dgm:cxn modelId="{32CA533A-0F94-423D-825A-A2868FD828AB}" type="presOf" srcId="{D4C3AFB0-EAE5-4024-95F2-6B7CA83B1889}" destId="{608B84B4-3C57-43D0-9ADE-3D0494EC05E6}" srcOrd="1" destOrd="0" presId="urn:microsoft.com/office/officeart/2016/7/layout/BasicLinearProcessNumbered"/>
    <dgm:cxn modelId="{A2263060-5D1C-4E1B-A8CE-401882CE45C2}" type="presOf" srcId="{76B38BDA-9F9E-4884-99C9-8B67C0AFF5D6}" destId="{D6A5652C-CA46-4071-B3E1-FFBCB44FCCCA}" srcOrd="0" destOrd="0" presId="urn:microsoft.com/office/officeart/2016/7/layout/BasicLinearProcessNumbered"/>
    <dgm:cxn modelId="{9566CE48-5F46-4CF0-8389-0678EC86C230}" type="presOf" srcId="{BF204F58-391A-4E03-9D3C-B0A1FF1560AE}" destId="{C1284FFD-210B-4873-A50E-BF9E0D609C1C}" srcOrd="0" destOrd="0" presId="urn:microsoft.com/office/officeart/2016/7/layout/BasicLinearProcessNumbered"/>
    <dgm:cxn modelId="{7797FA73-EB17-417B-BE7A-E15E363C1DA4}" type="presOf" srcId="{5A8A390C-AFB2-490C-911E-53F1837761D2}" destId="{831F8374-FCBE-4B1B-AAB2-410FFFA79245}" srcOrd="0" destOrd="0" presId="urn:microsoft.com/office/officeart/2016/7/layout/BasicLinearProcessNumbered"/>
    <dgm:cxn modelId="{7E09FD55-C3E0-4D67-A595-973308F74A39}" type="presOf" srcId="{3BFB4F2F-0926-489D-B6DA-AFA3CB5C9BE8}" destId="{BF24C4AF-DE43-4D74-9965-D6B1251B3EF9}" srcOrd="0" destOrd="0" presId="urn:microsoft.com/office/officeart/2016/7/layout/BasicLinearProcessNumbered"/>
    <dgm:cxn modelId="{ACCE1658-D124-411C-B697-47C0FBC02BD9}" type="presOf" srcId="{76B38BDA-9F9E-4884-99C9-8B67C0AFF5D6}" destId="{40699364-A568-45AF-BFB7-B3213F85A6ED}" srcOrd="1" destOrd="0" presId="urn:microsoft.com/office/officeart/2016/7/layout/BasicLinearProcessNumbered"/>
    <dgm:cxn modelId="{F330908F-2041-469B-A4B2-3A3ACAFFC93E}" srcId="{28623DAA-94D4-4559-9D1D-6C979811C6B1}" destId="{3BFB4F2F-0926-489D-B6DA-AFA3CB5C9BE8}" srcOrd="1" destOrd="0" parTransId="{9F2888F8-935D-4F08-B25D-7FDF3CAB9185}" sibTransId="{BF204F58-391A-4E03-9D3C-B0A1FF1560AE}"/>
    <dgm:cxn modelId="{01F2DF92-D0AD-4338-A9E7-530013A2A66D}" srcId="{28623DAA-94D4-4559-9D1D-6C979811C6B1}" destId="{D4C3AFB0-EAE5-4024-95F2-6B7CA83B1889}" srcOrd="0" destOrd="0" parTransId="{144F5B54-D8CA-4B82-96FE-4948D17E095E}" sibTransId="{D8AFFB28-EE2E-4E14-8372-6E2A67211766}"/>
    <dgm:cxn modelId="{24F12B95-835A-42A5-A7D3-628B49CEA920}" type="presOf" srcId="{B89D3748-006B-4909-A52C-2A0AE585C6B0}" destId="{0E448A37-241C-48D0-BC7D-DA1855759577}" srcOrd="0" destOrd="0" presId="urn:microsoft.com/office/officeart/2016/7/layout/BasicLinearProcessNumbered"/>
    <dgm:cxn modelId="{E1F77295-3632-4AF1-AC26-D11144C2C7F1}" srcId="{28623DAA-94D4-4559-9D1D-6C979811C6B1}" destId="{6B765769-C13E-4016-A8D0-AE3B1926B2CA}" srcOrd="2" destOrd="0" parTransId="{ACA33F61-0724-46B2-8549-EC28A2E18A9B}" sibTransId="{B89D3748-006B-4909-A52C-2A0AE585C6B0}"/>
    <dgm:cxn modelId="{3707EB9A-EEA2-4AB4-81A2-C63EC943479F}" type="presOf" srcId="{D4C3AFB0-EAE5-4024-95F2-6B7CA83B1889}" destId="{EFD6C0FB-A6DF-4168-9438-5B0A2D2FE208}" srcOrd="0" destOrd="0" presId="urn:microsoft.com/office/officeart/2016/7/layout/BasicLinearProcessNumbered"/>
    <dgm:cxn modelId="{56DC119D-DF4B-4A84-A382-1C7AE92EC4A1}" type="presOf" srcId="{6B765769-C13E-4016-A8D0-AE3B1926B2CA}" destId="{99DE69F1-4751-4346-9FCD-D591EBA8CF6E}" srcOrd="1" destOrd="0" presId="urn:microsoft.com/office/officeart/2016/7/layout/BasicLinearProcessNumbered"/>
    <dgm:cxn modelId="{6D50D3A0-3072-433E-8087-10F4FAED4A8F}" type="presOf" srcId="{3BFB4F2F-0926-489D-B6DA-AFA3CB5C9BE8}" destId="{3E9FE36C-12B6-4036-9545-8C565B39839C}" srcOrd="1" destOrd="0" presId="urn:microsoft.com/office/officeart/2016/7/layout/BasicLinearProcessNumbered"/>
    <dgm:cxn modelId="{7CCD01A1-ACBD-423C-B67A-A660B096C504}" type="presOf" srcId="{28623DAA-94D4-4559-9D1D-6C979811C6B1}" destId="{067E9D2E-5130-4DC5-BAAE-2393FE19DECA}" srcOrd="0" destOrd="0" presId="urn:microsoft.com/office/officeart/2016/7/layout/BasicLinearProcessNumbered"/>
    <dgm:cxn modelId="{31B0B0B8-7A67-43D0-B28E-ADA64375CCF9}" type="presOf" srcId="{6B765769-C13E-4016-A8D0-AE3B1926B2CA}" destId="{29AE7CA8-C6F6-4D27-9A00-4405F9C4F7CA}" srcOrd="0" destOrd="0" presId="urn:microsoft.com/office/officeart/2016/7/layout/BasicLinearProcessNumbered"/>
    <dgm:cxn modelId="{C06397BE-CDEA-4BBD-8E00-94A2222E8E3C}" type="presOf" srcId="{D8AFFB28-EE2E-4E14-8372-6E2A67211766}" destId="{D7984BD7-2A23-48E4-8F64-F29F6E546764}" srcOrd="0" destOrd="0" presId="urn:microsoft.com/office/officeart/2016/7/layout/BasicLinearProcessNumbered"/>
    <dgm:cxn modelId="{5FEA69BD-63F8-4D04-8943-EF3894412312}" type="presParOf" srcId="{067E9D2E-5130-4DC5-BAAE-2393FE19DECA}" destId="{E6093840-7546-4822-8282-EE018DC22D56}" srcOrd="0" destOrd="0" presId="urn:microsoft.com/office/officeart/2016/7/layout/BasicLinearProcessNumbered"/>
    <dgm:cxn modelId="{558C3B74-B685-4E05-AE7A-9CD52CD2C9F1}" type="presParOf" srcId="{E6093840-7546-4822-8282-EE018DC22D56}" destId="{EFD6C0FB-A6DF-4168-9438-5B0A2D2FE208}" srcOrd="0" destOrd="0" presId="urn:microsoft.com/office/officeart/2016/7/layout/BasicLinearProcessNumbered"/>
    <dgm:cxn modelId="{6402B9EF-565F-469C-9A93-84139569B0C7}" type="presParOf" srcId="{E6093840-7546-4822-8282-EE018DC22D56}" destId="{D7984BD7-2A23-48E4-8F64-F29F6E546764}" srcOrd="1" destOrd="0" presId="urn:microsoft.com/office/officeart/2016/7/layout/BasicLinearProcessNumbered"/>
    <dgm:cxn modelId="{0E53B452-91EB-47E3-9AAA-8BDA302BF4CC}" type="presParOf" srcId="{E6093840-7546-4822-8282-EE018DC22D56}" destId="{AC7DA5FD-0C2D-4845-81E9-E4E4BE14B6FD}" srcOrd="2" destOrd="0" presId="urn:microsoft.com/office/officeart/2016/7/layout/BasicLinearProcessNumbered"/>
    <dgm:cxn modelId="{0BBA21A2-0091-4C87-8F08-8D335511FC31}" type="presParOf" srcId="{E6093840-7546-4822-8282-EE018DC22D56}" destId="{608B84B4-3C57-43D0-9ADE-3D0494EC05E6}" srcOrd="3" destOrd="0" presId="urn:microsoft.com/office/officeart/2016/7/layout/BasicLinearProcessNumbered"/>
    <dgm:cxn modelId="{2BCDBA25-FC4E-4589-ADE4-6C52A8E3D542}" type="presParOf" srcId="{067E9D2E-5130-4DC5-BAAE-2393FE19DECA}" destId="{8CF2D6AB-004E-4DF6-A1D0-EE6F11D08EB7}" srcOrd="1" destOrd="0" presId="urn:microsoft.com/office/officeart/2016/7/layout/BasicLinearProcessNumbered"/>
    <dgm:cxn modelId="{7D20E7CA-F96A-4936-96AC-130247000266}" type="presParOf" srcId="{067E9D2E-5130-4DC5-BAAE-2393FE19DECA}" destId="{D7344C43-F796-4FCE-B8F7-FE80A5F1F507}" srcOrd="2" destOrd="0" presId="urn:microsoft.com/office/officeart/2016/7/layout/BasicLinearProcessNumbered"/>
    <dgm:cxn modelId="{C677ADA8-2CFE-494A-87CC-D0502CB97494}" type="presParOf" srcId="{D7344C43-F796-4FCE-B8F7-FE80A5F1F507}" destId="{BF24C4AF-DE43-4D74-9965-D6B1251B3EF9}" srcOrd="0" destOrd="0" presId="urn:microsoft.com/office/officeart/2016/7/layout/BasicLinearProcessNumbered"/>
    <dgm:cxn modelId="{3C1A348B-5709-4E5B-A33A-B8E8A36F3239}" type="presParOf" srcId="{D7344C43-F796-4FCE-B8F7-FE80A5F1F507}" destId="{C1284FFD-210B-4873-A50E-BF9E0D609C1C}" srcOrd="1" destOrd="0" presId="urn:microsoft.com/office/officeart/2016/7/layout/BasicLinearProcessNumbered"/>
    <dgm:cxn modelId="{89101569-54B9-458E-A210-3B1C3D60B353}" type="presParOf" srcId="{D7344C43-F796-4FCE-B8F7-FE80A5F1F507}" destId="{CCEE0153-4AA4-490B-A011-90E4121A36BD}" srcOrd="2" destOrd="0" presId="urn:microsoft.com/office/officeart/2016/7/layout/BasicLinearProcessNumbered"/>
    <dgm:cxn modelId="{82A2D32A-42B8-4229-B9A2-AC9A226D5CEC}" type="presParOf" srcId="{D7344C43-F796-4FCE-B8F7-FE80A5F1F507}" destId="{3E9FE36C-12B6-4036-9545-8C565B39839C}" srcOrd="3" destOrd="0" presId="urn:microsoft.com/office/officeart/2016/7/layout/BasicLinearProcessNumbered"/>
    <dgm:cxn modelId="{3573C968-3BAF-4457-80BE-1384BBB4B179}" type="presParOf" srcId="{067E9D2E-5130-4DC5-BAAE-2393FE19DECA}" destId="{5C40F125-A61E-4BC9-8ECC-6BB8BCCD9935}" srcOrd="3" destOrd="0" presId="urn:microsoft.com/office/officeart/2016/7/layout/BasicLinearProcessNumbered"/>
    <dgm:cxn modelId="{0766AA9A-FD9C-4F4F-8053-B831C0FAD070}" type="presParOf" srcId="{067E9D2E-5130-4DC5-BAAE-2393FE19DECA}" destId="{6055A15B-DBC9-481C-BF46-CB76C9DBAB03}" srcOrd="4" destOrd="0" presId="urn:microsoft.com/office/officeart/2016/7/layout/BasicLinearProcessNumbered"/>
    <dgm:cxn modelId="{D5AC36F7-5C50-4C48-9829-BED430B0014B}" type="presParOf" srcId="{6055A15B-DBC9-481C-BF46-CB76C9DBAB03}" destId="{29AE7CA8-C6F6-4D27-9A00-4405F9C4F7CA}" srcOrd="0" destOrd="0" presId="urn:microsoft.com/office/officeart/2016/7/layout/BasicLinearProcessNumbered"/>
    <dgm:cxn modelId="{714B3683-EFDA-4FB1-9B1B-26BD5BD083C9}" type="presParOf" srcId="{6055A15B-DBC9-481C-BF46-CB76C9DBAB03}" destId="{0E448A37-241C-48D0-BC7D-DA1855759577}" srcOrd="1" destOrd="0" presId="urn:microsoft.com/office/officeart/2016/7/layout/BasicLinearProcessNumbered"/>
    <dgm:cxn modelId="{5C903FF1-BDA8-46C3-9C69-ADDACDE3C698}" type="presParOf" srcId="{6055A15B-DBC9-481C-BF46-CB76C9DBAB03}" destId="{85EEEFE6-9E84-4B78-97E8-764C02436FE4}" srcOrd="2" destOrd="0" presId="urn:microsoft.com/office/officeart/2016/7/layout/BasicLinearProcessNumbered"/>
    <dgm:cxn modelId="{D4B93934-5F1E-4A2D-AE95-E6BDB77A6280}" type="presParOf" srcId="{6055A15B-DBC9-481C-BF46-CB76C9DBAB03}" destId="{99DE69F1-4751-4346-9FCD-D591EBA8CF6E}" srcOrd="3" destOrd="0" presId="urn:microsoft.com/office/officeart/2016/7/layout/BasicLinearProcessNumbered"/>
    <dgm:cxn modelId="{1BA592A2-BC8D-4D58-81CF-4F7E0C4CAD5E}" type="presParOf" srcId="{067E9D2E-5130-4DC5-BAAE-2393FE19DECA}" destId="{A66B6D6A-B269-4CB2-8360-991DB4A77927}" srcOrd="5" destOrd="0" presId="urn:microsoft.com/office/officeart/2016/7/layout/BasicLinearProcessNumbered"/>
    <dgm:cxn modelId="{E855F982-FBAF-4D64-A92A-4F13FC92FBD3}" type="presParOf" srcId="{067E9D2E-5130-4DC5-BAAE-2393FE19DECA}" destId="{335AA59F-073A-4236-9CA5-3C5578CDF502}" srcOrd="6" destOrd="0" presId="urn:microsoft.com/office/officeart/2016/7/layout/BasicLinearProcessNumbered"/>
    <dgm:cxn modelId="{2AC826CC-3836-4559-A596-85338848D551}" type="presParOf" srcId="{335AA59F-073A-4236-9CA5-3C5578CDF502}" destId="{D6A5652C-CA46-4071-B3E1-FFBCB44FCCCA}" srcOrd="0" destOrd="0" presId="urn:microsoft.com/office/officeart/2016/7/layout/BasicLinearProcessNumbered"/>
    <dgm:cxn modelId="{0420BDB4-2F2E-4BC1-B576-9C192DAF2383}" type="presParOf" srcId="{335AA59F-073A-4236-9CA5-3C5578CDF502}" destId="{831F8374-FCBE-4B1B-AAB2-410FFFA79245}" srcOrd="1" destOrd="0" presId="urn:microsoft.com/office/officeart/2016/7/layout/BasicLinearProcessNumbered"/>
    <dgm:cxn modelId="{7238E9BC-2250-41EA-B92F-DE1760985A8C}" type="presParOf" srcId="{335AA59F-073A-4236-9CA5-3C5578CDF502}" destId="{EDF1315F-0533-4CE4-B8B5-CCCA214258A2}" srcOrd="2" destOrd="0" presId="urn:microsoft.com/office/officeart/2016/7/layout/BasicLinearProcessNumbered"/>
    <dgm:cxn modelId="{95571E34-08D4-4200-A05F-E1F9E3CFE7D5}" type="presParOf" srcId="{335AA59F-073A-4236-9CA5-3C5578CDF502}" destId="{40699364-A568-45AF-BFB7-B3213F85A6ED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8A2500A-7743-4C1B-8835-365AF46C8ADD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EA474CA-D04D-44A9-9713-CCDB0FE5B7E4}">
      <dgm:prSet/>
      <dgm:spPr/>
      <dgm:t>
        <a:bodyPr/>
        <a:lstStyle/>
        <a:p>
          <a:r>
            <a:rPr lang="en-US" b="0" i="0" baseline="0"/>
            <a:t>Create a </a:t>
          </a:r>
          <a:r>
            <a:rPr lang="en-US" b="1" i="0" baseline="0"/>
            <a:t>Test Run</a:t>
          </a:r>
          <a:r>
            <a:rPr lang="en-US" b="0" i="0" baseline="0"/>
            <a:t> by selecting test cases from a suite</a:t>
          </a:r>
          <a:endParaRPr lang="en-US"/>
        </a:p>
      </dgm:t>
    </dgm:pt>
    <dgm:pt modelId="{232DDC72-7909-4D9E-B8B6-FAD481612995}" type="parTrans" cxnId="{05DEA93C-8F26-421B-BF05-A9E7D4C75D92}">
      <dgm:prSet/>
      <dgm:spPr/>
      <dgm:t>
        <a:bodyPr/>
        <a:lstStyle/>
        <a:p>
          <a:endParaRPr lang="en-US"/>
        </a:p>
      </dgm:t>
    </dgm:pt>
    <dgm:pt modelId="{09B3B74C-9A87-4686-AF97-9AFE226777F8}" type="sibTrans" cxnId="{05DEA93C-8F26-421B-BF05-A9E7D4C75D92}">
      <dgm:prSet/>
      <dgm:spPr/>
      <dgm:t>
        <a:bodyPr/>
        <a:lstStyle/>
        <a:p>
          <a:endParaRPr lang="en-US"/>
        </a:p>
      </dgm:t>
    </dgm:pt>
    <dgm:pt modelId="{657A3AA7-FA84-4632-AECB-9123B0C67B72}">
      <dgm:prSet/>
      <dgm:spPr/>
      <dgm:t>
        <a:bodyPr/>
        <a:lstStyle/>
        <a:p>
          <a:r>
            <a:rPr lang="en-US" b="0" i="0" baseline="0"/>
            <a:t>Assign test cases to specific testers or teams</a:t>
          </a:r>
          <a:endParaRPr lang="en-US"/>
        </a:p>
      </dgm:t>
    </dgm:pt>
    <dgm:pt modelId="{312CEED1-2477-4954-9B31-5B5A172C6341}" type="parTrans" cxnId="{C4E20AA1-B92C-450C-AD7D-68FC42B35598}">
      <dgm:prSet/>
      <dgm:spPr/>
      <dgm:t>
        <a:bodyPr/>
        <a:lstStyle/>
        <a:p>
          <a:endParaRPr lang="en-US"/>
        </a:p>
      </dgm:t>
    </dgm:pt>
    <dgm:pt modelId="{614587F1-EC7C-41E9-ADA6-1EA37B92170A}" type="sibTrans" cxnId="{C4E20AA1-B92C-450C-AD7D-68FC42B35598}">
      <dgm:prSet/>
      <dgm:spPr/>
      <dgm:t>
        <a:bodyPr/>
        <a:lstStyle/>
        <a:p>
          <a:endParaRPr lang="en-US"/>
        </a:p>
      </dgm:t>
    </dgm:pt>
    <dgm:pt modelId="{A98DF6A3-F3C1-41EE-8A70-97F6CEF5F680}">
      <dgm:prSet/>
      <dgm:spPr/>
      <dgm:t>
        <a:bodyPr/>
        <a:lstStyle/>
        <a:p>
          <a:r>
            <a:rPr lang="en-US" b="0" i="0" baseline="0"/>
            <a:t>During execution, update the status: </a:t>
          </a:r>
          <a:r>
            <a:rPr lang="en-US" b="1" i="0" baseline="0"/>
            <a:t>Passed</a:t>
          </a:r>
          <a:r>
            <a:rPr lang="en-US" b="0" i="0" baseline="0"/>
            <a:t>, </a:t>
          </a:r>
          <a:r>
            <a:rPr lang="en-US" b="1" i="0" baseline="0"/>
            <a:t>Failed</a:t>
          </a:r>
          <a:r>
            <a:rPr lang="en-US" b="0" i="0" baseline="0"/>
            <a:t>, </a:t>
          </a:r>
          <a:r>
            <a:rPr lang="en-US" b="1" i="0" baseline="0"/>
            <a:t>Blocked</a:t>
          </a:r>
          <a:r>
            <a:rPr lang="en-US" b="0" i="0" baseline="0"/>
            <a:t>, or </a:t>
          </a:r>
          <a:r>
            <a:rPr lang="en-US" b="1" i="0" baseline="0"/>
            <a:t>Retest</a:t>
          </a:r>
          <a:endParaRPr lang="en-US"/>
        </a:p>
      </dgm:t>
    </dgm:pt>
    <dgm:pt modelId="{A1467071-FC59-4E33-92A8-FBABAC6FC346}" type="parTrans" cxnId="{415D4311-8D8B-421F-B58F-D3DDC2CC7F8F}">
      <dgm:prSet/>
      <dgm:spPr/>
      <dgm:t>
        <a:bodyPr/>
        <a:lstStyle/>
        <a:p>
          <a:endParaRPr lang="en-US"/>
        </a:p>
      </dgm:t>
    </dgm:pt>
    <dgm:pt modelId="{C91473F3-E860-45B8-82D3-6162691156C2}" type="sibTrans" cxnId="{415D4311-8D8B-421F-B58F-D3DDC2CC7F8F}">
      <dgm:prSet/>
      <dgm:spPr/>
      <dgm:t>
        <a:bodyPr/>
        <a:lstStyle/>
        <a:p>
          <a:endParaRPr lang="en-US"/>
        </a:p>
      </dgm:t>
    </dgm:pt>
    <dgm:pt modelId="{7F72DB5D-DA87-419F-ADF5-B9B454E6CE1A}">
      <dgm:prSet/>
      <dgm:spPr/>
      <dgm:t>
        <a:bodyPr/>
        <a:lstStyle/>
        <a:p>
          <a:r>
            <a:rPr lang="en-US" b="0" i="0" baseline="0"/>
            <a:t>Attach </a:t>
          </a:r>
          <a:r>
            <a:rPr lang="en-US" b="1" i="0" baseline="0"/>
            <a:t>evidence</a:t>
          </a:r>
          <a:r>
            <a:rPr lang="en-US" b="0" i="0" baseline="0"/>
            <a:t> (screenshots, logs), and </a:t>
          </a:r>
          <a:r>
            <a:rPr lang="en-US" b="1" i="0" baseline="0"/>
            <a:t>comments</a:t>
          </a:r>
          <a:r>
            <a:rPr lang="en-US" b="0" i="0" baseline="0"/>
            <a:t> per test case</a:t>
          </a:r>
          <a:endParaRPr lang="en-US"/>
        </a:p>
      </dgm:t>
    </dgm:pt>
    <dgm:pt modelId="{B80C3970-2958-4AAC-8403-FE1161DC81C6}" type="parTrans" cxnId="{D9555B2F-6689-498E-97B3-1E1ABDFDB164}">
      <dgm:prSet/>
      <dgm:spPr/>
      <dgm:t>
        <a:bodyPr/>
        <a:lstStyle/>
        <a:p>
          <a:endParaRPr lang="en-US"/>
        </a:p>
      </dgm:t>
    </dgm:pt>
    <dgm:pt modelId="{47AC113A-A5A2-41F0-A1DE-F0D012931379}" type="sibTrans" cxnId="{D9555B2F-6689-498E-97B3-1E1ABDFDB164}">
      <dgm:prSet/>
      <dgm:spPr/>
      <dgm:t>
        <a:bodyPr/>
        <a:lstStyle/>
        <a:p>
          <a:endParaRPr lang="en-US"/>
        </a:p>
      </dgm:t>
    </dgm:pt>
    <dgm:pt modelId="{78D1D501-5E24-44D0-B0F0-E57F66295337}">
      <dgm:prSet/>
      <dgm:spPr/>
      <dgm:t>
        <a:bodyPr/>
        <a:lstStyle/>
        <a:p>
          <a:r>
            <a:rPr lang="en-US" b="0" i="0" baseline="0"/>
            <a:t>Monitor progress in real time using </a:t>
          </a:r>
          <a:r>
            <a:rPr lang="en-US" b="1" i="0" baseline="0"/>
            <a:t>Test Run dashboard</a:t>
          </a:r>
          <a:endParaRPr lang="en-US"/>
        </a:p>
      </dgm:t>
    </dgm:pt>
    <dgm:pt modelId="{C448F982-484C-4D6D-9220-C74A6AC0DF3B}" type="parTrans" cxnId="{3344B71F-B336-449F-946C-81AE04BD0ABD}">
      <dgm:prSet/>
      <dgm:spPr/>
      <dgm:t>
        <a:bodyPr/>
        <a:lstStyle/>
        <a:p>
          <a:endParaRPr lang="en-US"/>
        </a:p>
      </dgm:t>
    </dgm:pt>
    <dgm:pt modelId="{0DAFACC5-943C-4DEC-927C-EB91556294F1}" type="sibTrans" cxnId="{3344B71F-B336-449F-946C-81AE04BD0ABD}">
      <dgm:prSet/>
      <dgm:spPr/>
      <dgm:t>
        <a:bodyPr/>
        <a:lstStyle/>
        <a:p>
          <a:endParaRPr lang="en-US"/>
        </a:p>
      </dgm:t>
    </dgm:pt>
    <dgm:pt modelId="{D1E394F2-6E9F-4232-88BC-78220062644F}">
      <dgm:prSet/>
      <dgm:spPr/>
      <dgm:t>
        <a:bodyPr/>
        <a:lstStyle/>
        <a:p>
          <a:r>
            <a:rPr lang="en-US" b="0" i="0" baseline="0"/>
            <a:t>Export results or generate reports for QA review</a:t>
          </a:r>
          <a:endParaRPr lang="en-US"/>
        </a:p>
      </dgm:t>
    </dgm:pt>
    <dgm:pt modelId="{D3A4E271-4259-4D68-A813-C2BC13889E41}" type="parTrans" cxnId="{CDB0A615-B8BE-41CD-B35F-BE1C79529CEE}">
      <dgm:prSet/>
      <dgm:spPr/>
      <dgm:t>
        <a:bodyPr/>
        <a:lstStyle/>
        <a:p>
          <a:endParaRPr lang="en-US"/>
        </a:p>
      </dgm:t>
    </dgm:pt>
    <dgm:pt modelId="{9CB6EB9C-928A-4C52-8C98-4F8B3C762C60}" type="sibTrans" cxnId="{CDB0A615-B8BE-41CD-B35F-BE1C79529CEE}">
      <dgm:prSet/>
      <dgm:spPr/>
      <dgm:t>
        <a:bodyPr/>
        <a:lstStyle/>
        <a:p>
          <a:endParaRPr lang="en-US"/>
        </a:p>
      </dgm:t>
    </dgm:pt>
    <dgm:pt modelId="{3BBCDC22-B5F8-4FC3-A928-9EB4FA7AC9EE}" type="pres">
      <dgm:prSet presAssocID="{B8A2500A-7743-4C1B-8835-365AF46C8ADD}" presName="Name0" presStyleCnt="0">
        <dgm:presLayoutVars>
          <dgm:dir/>
          <dgm:resizeHandles val="exact"/>
        </dgm:presLayoutVars>
      </dgm:prSet>
      <dgm:spPr/>
    </dgm:pt>
    <dgm:pt modelId="{05562941-0696-455D-8D5E-3552277C60EE}" type="pres">
      <dgm:prSet presAssocID="{DEA474CA-D04D-44A9-9713-CCDB0FE5B7E4}" presName="node" presStyleLbl="node1" presStyleIdx="0" presStyleCnt="6">
        <dgm:presLayoutVars>
          <dgm:bulletEnabled val="1"/>
        </dgm:presLayoutVars>
      </dgm:prSet>
      <dgm:spPr/>
    </dgm:pt>
    <dgm:pt modelId="{571DB1E9-F36F-4F07-9C70-7097FC102562}" type="pres">
      <dgm:prSet presAssocID="{09B3B74C-9A87-4686-AF97-9AFE226777F8}" presName="sibTrans" presStyleLbl="sibTrans1D1" presStyleIdx="0" presStyleCnt="5"/>
      <dgm:spPr/>
    </dgm:pt>
    <dgm:pt modelId="{8D19D182-818E-4255-B07C-E960730D9310}" type="pres">
      <dgm:prSet presAssocID="{09B3B74C-9A87-4686-AF97-9AFE226777F8}" presName="connectorText" presStyleLbl="sibTrans1D1" presStyleIdx="0" presStyleCnt="5"/>
      <dgm:spPr/>
    </dgm:pt>
    <dgm:pt modelId="{54381BE7-18FA-4664-B6B4-0F73D5D8024E}" type="pres">
      <dgm:prSet presAssocID="{657A3AA7-FA84-4632-AECB-9123B0C67B72}" presName="node" presStyleLbl="node1" presStyleIdx="1" presStyleCnt="6">
        <dgm:presLayoutVars>
          <dgm:bulletEnabled val="1"/>
        </dgm:presLayoutVars>
      </dgm:prSet>
      <dgm:spPr/>
    </dgm:pt>
    <dgm:pt modelId="{42F8E12C-3B1B-4CC0-B7B3-13B2F5D1680B}" type="pres">
      <dgm:prSet presAssocID="{614587F1-EC7C-41E9-ADA6-1EA37B92170A}" presName="sibTrans" presStyleLbl="sibTrans1D1" presStyleIdx="1" presStyleCnt="5"/>
      <dgm:spPr/>
    </dgm:pt>
    <dgm:pt modelId="{EF7F3735-CC52-41CA-B3FD-9AE85573F186}" type="pres">
      <dgm:prSet presAssocID="{614587F1-EC7C-41E9-ADA6-1EA37B92170A}" presName="connectorText" presStyleLbl="sibTrans1D1" presStyleIdx="1" presStyleCnt="5"/>
      <dgm:spPr/>
    </dgm:pt>
    <dgm:pt modelId="{BE328C0F-DEF3-48B4-8937-C987501923A7}" type="pres">
      <dgm:prSet presAssocID="{A98DF6A3-F3C1-41EE-8A70-97F6CEF5F680}" presName="node" presStyleLbl="node1" presStyleIdx="2" presStyleCnt="6">
        <dgm:presLayoutVars>
          <dgm:bulletEnabled val="1"/>
        </dgm:presLayoutVars>
      </dgm:prSet>
      <dgm:spPr/>
    </dgm:pt>
    <dgm:pt modelId="{D6624869-52D0-4C7F-B1FC-99E5F2F7B1AB}" type="pres">
      <dgm:prSet presAssocID="{C91473F3-E860-45B8-82D3-6162691156C2}" presName="sibTrans" presStyleLbl="sibTrans1D1" presStyleIdx="2" presStyleCnt="5"/>
      <dgm:spPr/>
    </dgm:pt>
    <dgm:pt modelId="{EC1303F0-F861-459D-9FC0-8112F9836372}" type="pres">
      <dgm:prSet presAssocID="{C91473F3-E860-45B8-82D3-6162691156C2}" presName="connectorText" presStyleLbl="sibTrans1D1" presStyleIdx="2" presStyleCnt="5"/>
      <dgm:spPr/>
    </dgm:pt>
    <dgm:pt modelId="{5F940EF2-E8FF-47E6-9EBA-EF09CD8809A5}" type="pres">
      <dgm:prSet presAssocID="{7F72DB5D-DA87-419F-ADF5-B9B454E6CE1A}" presName="node" presStyleLbl="node1" presStyleIdx="3" presStyleCnt="6">
        <dgm:presLayoutVars>
          <dgm:bulletEnabled val="1"/>
        </dgm:presLayoutVars>
      </dgm:prSet>
      <dgm:spPr/>
    </dgm:pt>
    <dgm:pt modelId="{D5507132-0C3F-4CAF-9D2B-189AB6A4F2E1}" type="pres">
      <dgm:prSet presAssocID="{47AC113A-A5A2-41F0-A1DE-F0D012931379}" presName="sibTrans" presStyleLbl="sibTrans1D1" presStyleIdx="3" presStyleCnt="5"/>
      <dgm:spPr/>
    </dgm:pt>
    <dgm:pt modelId="{A5646948-0676-4E98-A8A1-AED1F8A43A38}" type="pres">
      <dgm:prSet presAssocID="{47AC113A-A5A2-41F0-A1DE-F0D012931379}" presName="connectorText" presStyleLbl="sibTrans1D1" presStyleIdx="3" presStyleCnt="5"/>
      <dgm:spPr/>
    </dgm:pt>
    <dgm:pt modelId="{05E78E47-4BE2-4D0D-B410-DF8ED0BD39D4}" type="pres">
      <dgm:prSet presAssocID="{78D1D501-5E24-44D0-B0F0-E57F66295337}" presName="node" presStyleLbl="node1" presStyleIdx="4" presStyleCnt="6">
        <dgm:presLayoutVars>
          <dgm:bulletEnabled val="1"/>
        </dgm:presLayoutVars>
      </dgm:prSet>
      <dgm:spPr/>
    </dgm:pt>
    <dgm:pt modelId="{3F44F282-562C-410A-8A22-1BD972505257}" type="pres">
      <dgm:prSet presAssocID="{0DAFACC5-943C-4DEC-927C-EB91556294F1}" presName="sibTrans" presStyleLbl="sibTrans1D1" presStyleIdx="4" presStyleCnt="5"/>
      <dgm:spPr/>
    </dgm:pt>
    <dgm:pt modelId="{724F0D99-0792-47CB-BD96-5114D76C1FFA}" type="pres">
      <dgm:prSet presAssocID="{0DAFACC5-943C-4DEC-927C-EB91556294F1}" presName="connectorText" presStyleLbl="sibTrans1D1" presStyleIdx="4" presStyleCnt="5"/>
      <dgm:spPr/>
    </dgm:pt>
    <dgm:pt modelId="{618B90FB-00F6-46B2-893B-DD3E67D75A5C}" type="pres">
      <dgm:prSet presAssocID="{D1E394F2-6E9F-4232-88BC-78220062644F}" presName="node" presStyleLbl="node1" presStyleIdx="5" presStyleCnt="6">
        <dgm:presLayoutVars>
          <dgm:bulletEnabled val="1"/>
        </dgm:presLayoutVars>
      </dgm:prSet>
      <dgm:spPr/>
    </dgm:pt>
  </dgm:ptLst>
  <dgm:cxnLst>
    <dgm:cxn modelId="{415D4311-8D8B-421F-B58F-D3DDC2CC7F8F}" srcId="{B8A2500A-7743-4C1B-8835-365AF46C8ADD}" destId="{A98DF6A3-F3C1-41EE-8A70-97F6CEF5F680}" srcOrd="2" destOrd="0" parTransId="{A1467071-FC59-4E33-92A8-FBABAC6FC346}" sibTransId="{C91473F3-E860-45B8-82D3-6162691156C2}"/>
    <dgm:cxn modelId="{CDB0A615-B8BE-41CD-B35F-BE1C79529CEE}" srcId="{B8A2500A-7743-4C1B-8835-365AF46C8ADD}" destId="{D1E394F2-6E9F-4232-88BC-78220062644F}" srcOrd="5" destOrd="0" parTransId="{D3A4E271-4259-4D68-A813-C2BC13889E41}" sibTransId="{9CB6EB9C-928A-4C52-8C98-4F8B3C762C60}"/>
    <dgm:cxn modelId="{D83E9918-1148-4D03-8202-EA381FAADABA}" type="presOf" srcId="{09B3B74C-9A87-4686-AF97-9AFE226777F8}" destId="{8D19D182-818E-4255-B07C-E960730D9310}" srcOrd="1" destOrd="0" presId="urn:microsoft.com/office/officeart/2016/7/layout/RepeatingBendingProcessNew"/>
    <dgm:cxn modelId="{3344B71F-B336-449F-946C-81AE04BD0ABD}" srcId="{B8A2500A-7743-4C1B-8835-365AF46C8ADD}" destId="{78D1D501-5E24-44D0-B0F0-E57F66295337}" srcOrd="4" destOrd="0" parTransId="{C448F982-484C-4D6D-9220-C74A6AC0DF3B}" sibTransId="{0DAFACC5-943C-4DEC-927C-EB91556294F1}"/>
    <dgm:cxn modelId="{22028B22-A115-41FA-B0BA-2637ED2D0637}" type="presOf" srcId="{614587F1-EC7C-41E9-ADA6-1EA37B92170A}" destId="{42F8E12C-3B1B-4CC0-B7B3-13B2F5D1680B}" srcOrd="0" destOrd="0" presId="urn:microsoft.com/office/officeart/2016/7/layout/RepeatingBendingProcessNew"/>
    <dgm:cxn modelId="{B934DD23-F965-4AB0-AC21-15D6CEE6E66E}" type="presOf" srcId="{47AC113A-A5A2-41F0-A1DE-F0D012931379}" destId="{D5507132-0C3F-4CAF-9D2B-189AB6A4F2E1}" srcOrd="0" destOrd="0" presId="urn:microsoft.com/office/officeart/2016/7/layout/RepeatingBendingProcessNew"/>
    <dgm:cxn modelId="{D9555B2F-6689-498E-97B3-1E1ABDFDB164}" srcId="{B8A2500A-7743-4C1B-8835-365AF46C8ADD}" destId="{7F72DB5D-DA87-419F-ADF5-B9B454E6CE1A}" srcOrd="3" destOrd="0" parTransId="{B80C3970-2958-4AAC-8403-FE1161DC81C6}" sibTransId="{47AC113A-A5A2-41F0-A1DE-F0D012931379}"/>
    <dgm:cxn modelId="{A67BFE33-B3CE-4694-A080-3F52EF747A36}" type="presOf" srcId="{0DAFACC5-943C-4DEC-927C-EB91556294F1}" destId="{724F0D99-0792-47CB-BD96-5114D76C1FFA}" srcOrd="1" destOrd="0" presId="urn:microsoft.com/office/officeart/2016/7/layout/RepeatingBendingProcessNew"/>
    <dgm:cxn modelId="{EF963C3C-4A15-42A7-BA7C-23B4CBF4E8DF}" type="presOf" srcId="{A98DF6A3-F3C1-41EE-8A70-97F6CEF5F680}" destId="{BE328C0F-DEF3-48B4-8937-C987501923A7}" srcOrd="0" destOrd="0" presId="urn:microsoft.com/office/officeart/2016/7/layout/RepeatingBendingProcessNew"/>
    <dgm:cxn modelId="{05DEA93C-8F26-421B-BF05-A9E7D4C75D92}" srcId="{B8A2500A-7743-4C1B-8835-365AF46C8ADD}" destId="{DEA474CA-D04D-44A9-9713-CCDB0FE5B7E4}" srcOrd="0" destOrd="0" parTransId="{232DDC72-7909-4D9E-B8B6-FAD481612995}" sibTransId="{09B3B74C-9A87-4686-AF97-9AFE226777F8}"/>
    <dgm:cxn modelId="{7C1E5540-45E0-4132-A3BA-842B6425B6BB}" type="presOf" srcId="{47AC113A-A5A2-41F0-A1DE-F0D012931379}" destId="{A5646948-0676-4E98-A8A1-AED1F8A43A38}" srcOrd="1" destOrd="0" presId="urn:microsoft.com/office/officeart/2016/7/layout/RepeatingBendingProcessNew"/>
    <dgm:cxn modelId="{183A8866-3849-4CA0-8ECB-A9B6AB8121AE}" type="presOf" srcId="{DEA474CA-D04D-44A9-9713-CCDB0FE5B7E4}" destId="{05562941-0696-455D-8D5E-3552277C60EE}" srcOrd="0" destOrd="0" presId="urn:microsoft.com/office/officeart/2016/7/layout/RepeatingBendingProcessNew"/>
    <dgm:cxn modelId="{01475948-E9E8-4F9A-9046-E87ACCB4F2F0}" type="presOf" srcId="{C91473F3-E860-45B8-82D3-6162691156C2}" destId="{D6624869-52D0-4C7F-B1FC-99E5F2F7B1AB}" srcOrd="0" destOrd="0" presId="urn:microsoft.com/office/officeart/2016/7/layout/RepeatingBendingProcessNew"/>
    <dgm:cxn modelId="{4CA36E6D-5AF9-4DB3-A7AD-C42099953675}" type="presOf" srcId="{78D1D501-5E24-44D0-B0F0-E57F66295337}" destId="{05E78E47-4BE2-4D0D-B410-DF8ED0BD39D4}" srcOrd="0" destOrd="0" presId="urn:microsoft.com/office/officeart/2016/7/layout/RepeatingBendingProcessNew"/>
    <dgm:cxn modelId="{6899DD4D-32D9-4E31-B31D-72759C104FED}" type="presOf" srcId="{657A3AA7-FA84-4632-AECB-9123B0C67B72}" destId="{54381BE7-18FA-4664-B6B4-0F73D5D8024E}" srcOrd="0" destOrd="0" presId="urn:microsoft.com/office/officeart/2016/7/layout/RepeatingBendingProcessNew"/>
    <dgm:cxn modelId="{811FF87B-2AAA-4894-8889-43B10B31B81E}" type="presOf" srcId="{0DAFACC5-943C-4DEC-927C-EB91556294F1}" destId="{3F44F282-562C-410A-8A22-1BD972505257}" srcOrd="0" destOrd="0" presId="urn:microsoft.com/office/officeart/2016/7/layout/RepeatingBendingProcessNew"/>
    <dgm:cxn modelId="{0055A98A-89E1-48C0-8D18-42BFA1D9E86A}" type="presOf" srcId="{7F72DB5D-DA87-419F-ADF5-B9B454E6CE1A}" destId="{5F940EF2-E8FF-47E6-9EBA-EF09CD8809A5}" srcOrd="0" destOrd="0" presId="urn:microsoft.com/office/officeart/2016/7/layout/RepeatingBendingProcessNew"/>
    <dgm:cxn modelId="{1878B89F-3DB5-41B7-BEC6-72BBD3E6F431}" type="presOf" srcId="{09B3B74C-9A87-4686-AF97-9AFE226777F8}" destId="{571DB1E9-F36F-4F07-9C70-7097FC102562}" srcOrd="0" destOrd="0" presId="urn:microsoft.com/office/officeart/2016/7/layout/RepeatingBendingProcessNew"/>
    <dgm:cxn modelId="{C4E20AA1-B92C-450C-AD7D-68FC42B35598}" srcId="{B8A2500A-7743-4C1B-8835-365AF46C8ADD}" destId="{657A3AA7-FA84-4632-AECB-9123B0C67B72}" srcOrd="1" destOrd="0" parTransId="{312CEED1-2477-4954-9B31-5B5A172C6341}" sibTransId="{614587F1-EC7C-41E9-ADA6-1EA37B92170A}"/>
    <dgm:cxn modelId="{1F3359BE-86FE-4843-80C2-59CF5FA62C31}" type="presOf" srcId="{D1E394F2-6E9F-4232-88BC-78220062644F}" destId="{618B90FB-00F6-46B2-893B-DD3E67D75A5C}" srcOrd="0" destOrd="0" presId="urn:microsoft.com/office/officeart/2016/7/layout/RepeatingBendingProcessNew"/>
    <dgm:cxn modelId="{F1EDA9CB-A18D-404E-A5DC-ACB4AD30CA4F}" type="presOf" srcId="{614587F1-EC7C-41E9-ADA6-1EA37B92170A}" destId="{EF7F3735-CC52-41CA-B3FD-9AE85573F186}" srcOrd="1" destOrd="0" presId="urn:microsoft.com/office/officeart/2016/7/layout/RepeatingBendingProcessNew"/>
    <dgm:cxn modelId="{971D15FC-3800-431E-BBA5-CEB23FEA588D}" type="presOf" srcId="{C91473F3-E860-45B8-82D3-6162691156C2}" destId="{EC1303F0-F861-459D-9FC0-8112F9836372}" srcOrd="1" destOrd="0" presId="urn:microsoft.com/office/officeart/2016/7/layout/RepeatingBendingProcessNew"/>
    <dgm:cxn modelId="{2385F7FC-B4DC-4075-AAB0-9D8E07A2E5BE}" type="presOf" srcId="{B8A2500A-7743-4C1B-8835-365AF46C8ADD}" destId="{3BBCDC22-B5F8-4FC3-A928-9EB4FA7AC9EE}" srcOrd="0" destOrd="0" presId="urn:microsoft.com/office/officeart/2016/7/layout/RepeatingBendingProcessNew"/>
    <dgm:cxn modelId="{DCAAED5C-CFF2-4430-A101-BB57FB025612}" type="presParOf" srcId="{3BBCDC22-B5F8-4FC3-A928-9EB4FA7AC9EE}" destId="{05562941-0696-455D-8D5E-3552277C60EE}" srcOrd="0" destOrd="0" presId="urn:microsoft.com/office/officeart/2016/7/layout/RepeatingBendingProcessNew"/>
    <dgm:cxn modelId="{2B3CF3F4-0BF8-4099-97E5-7CCA71F51BD3}" type="presParOf" srcId="{3BBCDC22-B5F8-4FC3-A928-9EB4FA7AC9EE}" destId="{571DB1E9-F36F-4F07-9C70-7097FC102562}" srcOrd="1" destOrd="0" presId="urn:microsoft.com/office/officeart/2016/7/layout/RepeatingBendingProcessNew"/>
    <dgm:cxn modelId="{2D5173FE-23CA-4585-ACDF-666D35483506}" type="presParOf" srcId="{571DB1E9-F36F-4F07-9C70-7097FC102562}" destId="{8D19D182-818E-4255-B07C-E960730D9310}" srcOrd="0" destOrd="0" presId="urn:microsoft.com/office/officeart/2016/7/layout/RepeatingBendingProcessNew"/>
    <dgm:cxn modelId="{8D2A3CB9-7000-4189-908D-B10F2C9210F7}" type="presParOf" srcId="{3BBCDC22-B5F8-4FC3-A928-9EB4FA7AC9EE}" destId="{54381BE7-18FA-4664-B6B4-0F73D5D8024E}" srcOrd="2" destOrd="0" presId="urn:microsoft.com/office/officeart/2016/7/layout/RepeatingBendingProcessNew"/>
    <dgm:cxn modelId="{7A8A767C-1506-4AC6-9D85-51402FC2C908}" type="presParOf" srcId="{3BBCDC22-B5F8-4FC3-A928-9EB4FA7AC9EE}" destId="{42F8E12C-3B1B-4CC0-B7B3-13B2F5D1680B}" srcOrd="3" destOrd="0" presId="urn:microsoft.com/office/officeart/2016/7/layout/RepeatingBendingProcessNew"/>
    <dgm:cxn modelId="{FE37EF2D-0C97-48F7-97F3-93EF31CBD535}" type="presParOf" srcId="{42F8E12C-3B1B-4CC0-B7B3-13B2F5D1680B}" destId="{EF7F3735-CC52-41CA-B3FD-9AE85573F186}" srcOrd="0" destOrd="0" presId="urn:microsoft.com/office/officeart/2016/7/layout/RepeatingBendingProcessNew"/>
    <dgm:cxn modelId="{4F19B04E-747B-4360-88F4-16F582C05B81}" type="presParOf" srcId="{3BBCDC22-B5F8-4FC3-A928-9EB4FA7AC9EE}" destId="{BE328C0F-DEF3-48B4-8937-C987501923A7}" srcOrd="4" destOrd="0" presId="urn:microsoft.com/office/officeart/2016/7/layout/RepeatingBendingProcessNew"/>
    <dgm:cxn modelId="{DB24630F-07D8-4F05-A23E-43FDD3162DAA}" type="presParOf" srcId="{3BBCDC22-B5F8-4FC3-A928-9EB4FA7AC9EE}" destId="{D6624869-52D0-4C7F-B1FC-99E5F2F7B1AB}" srcOrd="5" destOrd="0" presId="urn:microsoft.com/office/officeart/2016/7/layout/RepeatingBendingProcessNew"/>
    <dgm:cxn modelId="{21CD0C15-BCDE-4238-95FD-9D88E23C139F}" type="presParOf" srcId="{D6624869-52D0-4C7F-B1FC-99E5F2F7B1AB}" destId="{EC1303F0-F861-459D-9FC0-8112F9836372}" srcOrd="0" destOrd="0" presId="urn:microsoft.com/office/officeart/2016/7/layout/RepeatingBendingProcessNew"/>
    <dgm:cxn modelId="{04B9FB0C-9AF5-4684-975E-F3DEB4E0D522}" type="presParOf" srcId="{3BBCDC22-B5F8-4FC3-A928-9EB4FA7AC9EE}" destId="{5F940EF2-E8FF-47E6-9EBA-EF09CD8809A5}" srcOrd="6" destOrd="0" presId="urn:microsoft.com/office/officeart/2016/7/layout/RepeatingBendingProcessNew"/>
    <dgm:cxn modelId="{33B78B75-D18E-4237-9499-BEE64B6CACA3}" type="presParOf" srcId="{3BBCDC22-B5F8-4FC3-A928-9EB4FA7AC9EE}" destId="{D5507132-0C3F-4CAF-9D2B-189AB6A4F2E1}" srcOrd="7" destOrd="0" presId="urn:microsoft.com/office/officeart/2016/7/layout/RepeatingBendingProcessNew"/>
    <dgm:cxn modelId="{BD17B482-750B-4E36-A306-73B2BC7AE3B5}" type="presParOf" srcId="{D5507132-0C3F-4CAF-9D2B-189AB6A4F2E1}" destId="{A5646948-0676-4E98-A8A1-AED1F8A43A38}" srcOrd="0" destOrd="0" presId="urn:microsoft.com/office/officeart/2016/7/layout/RepeatingBendingProcessNew"/>
    <dgm:cxn modelId="{C25F22EA-4C26-4078-9827-45D5F9729A91}" type="presParOf" srcId="{3BBCDC22-B5F8-4FC3-A928-9EB4FA7AC9EE}" destId="{05E78E47-4BE2-4D0D-B410-DF8ED0BD39D4}" srcOrd="8" destOrd="0" presId="urn:microsoft.com/office/officeart/2016/7/layout/RepeatingBendingProcessNew"/>
    <dgm:cxn modelId="{C8151799-69D4-4184-8C41-BC8036B71B5F}" type="presParOf" srcId="{3BBCDC22-B5F8-4FC3-A928-9EB4FA7AC9EE}" destId="{3F44F282-562C-410A-8A22-1BD972505257}" srcOrd="9" destOrd="0" presId="urn:microsoft.com/office/officeart/2016/7/layout/RepeatingBendingProcessNew"/>
    <dgm:cxn modelId="{4B29A5CC-9057-4369-966B-B823CE61AF4D}" type="presParOf" srcId="{3F44F282-562C-410A-8A22-1BD972505257}" destId="{724F0D99-0792-47CB-BD96-5114D76C1FFA}" srcOrd="0" destOrd="0" presId="urn:microsoft.com/office/officeart/2016/7/layout/RepeatingBendingProcessNew"/>
    <dgm:cxn modelId="{95098D62-1E79-45B8-9EE3-ADCBADABDE1E}" type="presParOf" srcId="{3BBCDC22-B5F8-4FC3-A928-9EB4FA7AC9EE}" destId="{618B90FB-00F6-46B2-893B-DD3E67D75A5C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C1EECC0-3692-4B9E-BF5E-C78C56045210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4376FA5-6D3D-4A4E-BA4E-078D99F914B8}">
      <dgm:prSet/>
      <dgm:spPr/>
      <dgm:t>
        <a:bodyPr/>
        <a:lstStyle/>
        <a:p>
          <a:r>
            <a:rPr lang="en-US" dirty="0"/>
            <a:t>Use `jest-</a:t>
          </a:r>
          <a:r>
            <a:rPr lang="en-US" dirty="0" err="1"/>
            <a:t>testrail</a:t>
          </a:r>
          <a:r>
            <a:rPr lang="en-US" dirty="0"/>
            <a:t>` or custom reporter</a:t>
          </a:r>
        </a:p>
      </dgm:t>
    </dgm:pt>
    <dgm:pt modelId="{7B366275-6251-49C1-9BE4-193B49C9E8DD}" type="parTrans" cxnId="{F0835C63-7D3E-43F7-87D0-1A1516F6476F}">
      <dgm:prSet/>
      <dgm:spPr/>
      <dgm:t>
        <a:bodyPr/>
        <a:lstStyle/>
        <a:p>
          <a:endParaRPr lang="en-US"/>
        </a:p>
      </dgm:t>
    </dgm:pt>
    <dgm:pt modelId="{689B1A35-4420-4E5F-9659-3437D15B1C86}" type="sibTrans" cxnId="{F0835C63-7D3E-43F7-87D0-1A1516F6476F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E3AA53A1-2853-4913-93D0-24BEC820D7D9}">
      <dgm:prSet/>
      <dgm:spPr/>
      <dgm:t>
        <a:bodyPr/>
        <a:lstStyle/>
        <a:p>
          <a:r>
            <a:rPr lang="en-US"/>
            <a:t>After Jest test execution, push results to TestRail</a:t>
          </a:r>
        </a:p>
      </dgm:t>
    </dgm:pt>
    <dgm:pt modelId="{C5A1A343-3B56-4171-987D-614C2A0575B6}" type="parTrans" cxnId="{AC0966C6-0D53-4879-96FE-78840CC5416F}">
      <dgm:prSet/>
      <dgm:spPr/>
      <dgm:t>
        <a:bodyPr/>
        <a:lstStyle/>
        <a:p>
          <a:endParaRPr lang="en-US"/>
        </a:p>
      </dgm:t>
    </dgm:pt>
    <dgm:pt modelId="{ED47723B-9F05-4A20-A2FC-FE75CCB42E17}" type="sibTrans" cxnId="{AC0966C6-0D53-4879-96FE-78840CC5416F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A4A946C7-FFB3-434E-A052-2FBFF1BF9CEB}">
      <dgm:prSet/>
      <dgm:spPr/>
      <dgm:t>
        <a:bodyPr/>
        <a:lstStyle/>
        <a:p>
          <a:r>
            <a:rPr lang="en-US"/>
            <a:t>Benefits: single view of all tests, automated tracking</a:t>
          </a:r>
        </a:p>
      </dgm:t>
    </dgm:pt>
    <dgm:pt modelId="{C5F90546-6E50-4CF5-827D-E4253F83AF62}" type="parTrans" cxnId="{A421CD9F-63EF-48F4-AF53-5DD9BBAED0C6}">
      <dgm:prSet/>
      <dgm:spPr/>
      <dgm:t>
        <a:bodyPr/>
        <a:lstStyle/>
        <a:p>
          <a:endParaRPr lang="en-US"/>
        </a:p>
      </dgm:t>
    </dgm:pt>
    <dgm:pt modelId="{ECED7E65-A355-4CDC-A34F-8ADB0489E5CB}" type="sibTrans" cxnId="{A421CD9F-63EF-48F4-AF53-5DD9BBAED0C6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97A4E17C-3D6A-4F14-917D-B89047458E47}" type="pres">
      <dgm:prSet presAssocID="{0C1EECC0-3692-4B9E-BF5E-C78C56045210}" presName="Name0" presStyleCnt="0">
        <dgm:presLayoutVars>
          <dgm:animLvl val="lvl"/>
          <dgm:resizeHandles val="exact"/>
        </dgm:presLayoutVars>
      </dgm:prSet>
      <dgm:spPr/>
    </dgm:pt>
    <dgm:pt modelId="{766D8A9B-3952-4630-95FC-7EAAB5BACC91}" type="pres">
      <dgm:prSet presAssocID="{F4376FA5-6D3D-4A4E-BA4E-078D99F914B8}" presName="compositeNode" presStyleCnt="0">
        <dgm:presLayoutVars>
          <dgm:bulletEnabled val="1"/>
        </dgm:presLayoutVars>
      </dgm:prSet>
      <dgm:spPr/>
    </dgm:pt>
    <dgm:pt modelId="{30F3481B-4DDA-491D-B64E-2D7F2E6A8FF5}" type="pres">
      <dgm:prSet presAssocID="{F4376FA5-6D3D-4A4E-BA4E-078D99F914B8}" presName="bgRect" presStyleLbl="alignNode1" presStyleIdx="0" presStyleCnt="3"/>
      <dgm:spPr/>
    </dgm:pt>
    <dgm:pt modelId="{B973D29F-5A11-4708-B162-6A9835E227AB}" type="pres">
      <dgm:prSet presAssocID="{689B1A35-4420-4E5F-9659-3437D15B1C86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08253338-99A5-4501-B52E-882DEB539C96}" type="pres">
      <dgm:prSet presAssocID="{F4376FA5-6D3D-4A4E-BA4E-078D99F914B8}" presName="nodeRect" presStyleLbl="alignNode1" presStyleIdx="0" presStyleCnt="3">
        <dgm:presLayoutVars>
          <dgm:bulletEnabled val="1"/>
        </dgm:presLayoutVars>
      </dgm:prSet>
      <dgm:spPr/>
    </dgm:pt>
    <dgm:pt modelId="{9DDAFC05-10B0-434E-93CE-E5B044BDB66C}" type="pres">
      <dgm:prSet presAssocID="{689B1A35-4420-4E5F-9659-3437D15B1C86}" presName="sibTrans" presStyleCnt="0"/>
      <dgm:spPr/>
    </dgm:pt>
    <dgm:pt modelId="{1A702250-00D0-4BBA-9783-F21983903211}" type="pres">
      <dgm:prSet presAssocID="{E3AA53A1-2853-4913-93D0-24BEC820D7D9}" presName="compositeNode" presStyleCnt="0">
        <dgm:presLayoutVars>
          <dgm:bulletEnabled val="1"/>
        </dgm:presLayoutVars>
      </dgm:prSet>
      <dgm:spPr/>
    </dgm:pt>
    <dgm:pt modelId="{D2D57131-9DED-46E6-8575-31786B102DA0}" type="pres">
      <dgm:prSet presAssocID="{E3AA53A1-2853-4913-93D0-24BEC820D7D9}" presName="bgRect" presStyleLbl="alignNode1" presStyleIdx="1" presStyleCnt="3"/>
      <dgm:spPr/>
    </dgm:pt>
    <dgm:pt modelId="{19B7C9E8-FE0B-48EC-B1D5-A2DCCD98D644}" type="pres">
      <dgm:prSet presAssocID="{ED47723B-9F05-4A20-A2FC-FE75CCB42E17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55C66878-1133-4B00-9522-F640EF3745C7}" type="pres">
      <dgm:prSet presAssocID="{E3AA53A1-2853-4913-93D0-24BEC820D7D9}" presName="nodeRect" presStyleLbl="alignNode1" presStyleIdx="1" presStyleCnt="3">
        <dgm:presLayoutVars>
          <dgm:bulletEnabled val="1"/>
        </dgm:presLayoutVars>
      </dgm:prSet>
      <dgm:spPr/>
    </dgm:pt>
    <dgm:pt modelId="{BF339ED5-AAB0-4786-A7A7-08773102DADF}" type="pres">
      <dgm:prSet presAssocID="{ED47723B-9F05-4A20-A2FC-FE75CCB42E17}" presName="sibTrans" presStyleCnt="0"/>
      <dgm:spPr/>
    </dgm:pt>
    <dgm:pt modelId="{266717B2-1CAB-4A59-A9A7-82374547F276}" type="pres">
      <dgm:prSet presAssocID="{A4A946C7-FFB3-434E-A052-2FBFF1BF9CEB}" presName="compositeNode" presStyleCnt="0">
        <dgm:presLayoutVars>
          <dgm:bulletEnabled val="1"/>
        </dgm:presLayoutVars>
      </dgm:prSet>
      <dgm:spPr/>
    </dgm:pt>
    <dgm:pt modelId="{F8E599D9-9FBA-4F49-B37B-93F4A33A354C}" type="pres">
      <dgm:prSet presAssocID="{A4A946C7-FFB3-434E-A052-2FBFF1BF9CEB}" presName="bgRect" presStyleLbl="alignNode1" presStyleIdx="2" presStyleCnt="3"/>
      <dgm:spPr/>
    </dgm:pt>
    <dgm:pt modelId="{37109D78-2AF7-4FB8-A4BF-D0DD76800E14}" type="pres">
      <dgm:prSet presAssocID="{ECED7E65-A355-4CDC-A34F-8ADB0489E5CB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35B3C5B8-8C58-412E-AEB2-90CE528A9722}" type="pres">
      <dgm:prSet presAssocID="{A4A946C7-FFB3-434E-A052-2FBFF1BF9CEB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9567D904-07FB-4A90-AEE1-0A8D1B3BBC84}" type="presOf" srcId="{0C1EECC0-3692-4B9E-BF5E-C78C56045210}" destId="{97A4E17C-3D6A-4F14-917D-B89047458E47}" srcOrd="0" destOrd="0" presId="urn:microsoft.com/office/officeart/2016/7/layout/LinearBlockProcessNumbered"/>
    <dgm:cxn modelId="{E998F505-DBD5-45DE-AEEF-FAFF9E4BB4B3}" type="presOf" srcId="{A4A946C7-FFB3-434E-A052-2FBFF1BF9CEB}" destId="{F8E599D9-9FBA-4F49-B37B-93F4A33A354C}" srcOrd="0" destOrd="0" presId="urn:microsoft.com/office/officeart/2016/7/layout/LinearBlockProcessNumbered"/>
    <dgm:cxn modelId="{721F4810-9F6A-49BE-989D-6BC91396CC5C}" type="presOf" srcId="{E3AA53A1-2853-4913-93D0-24BEC820D7D9}" destId="{55C66878-1133-4B00-9522-F640EF3745C7}" srcOrd="1" destOrd="0" presId="urn:microsoft.com/office/officeart/2016/7/layout/LinearBlockProcessNumbered"/>
    <dgm:cxn modelId="{B57BEC1B-CA6C-46EC-8728-677D728E6517}" type="presOf" srcId="{ED47723B-9F05-4A20-A2FC-FE75CCB42E17}" destId="{19B7C9E8-FE0B-48EC-B1D5-A2DCCD98D644}" srcOrd="0" destOrd="0" presId="urn:microsoft.com/office/officeart/2016/7/layout/LinearBlockProcessNumbered"/>
    <dgm:cxn modelId="{CCE21834-7DDE-48FB-9B03-1BBA0D6D9CC7}" type="presOf" srcId="{F4376FA5-6D3D-4A4E-BA4E-078D99F914B8}" destId="{08253338-99A5-4501-B52E-882DEB539C96}" srcOrd="1" destOrd="0" presId="urn:microsoft.com/office/officeart/2016/7/layout/LinearBlockProcessNumbered"/>
    <dgm:cxn modelId="{F0835C63-7D3E-43F7-87D0-1A1516F6476F}" srcId="{0C1EECC0-3692-4B9E-BF5E-C78C56045210}" destId="{F4376FA5-6D3D-4A4E-BA4E-078D99F914B8}" srcOrd="0" destOrd="0" parTransId="{7B366275-6251-49C1-9BE4-193B49C9E8DD}" sibTransId="{689B1A35-4420-4E5F-9659-3437D15B1C86}"/>
    <dgm:cxn modelId="{75BCBA5A-F96E-4163-81F4-C93AB46F778F}" type="presOf" srcId="{A4A946C7-FFB3-434E-A052-2FBFF1BF9CEB}" destId="{35B3C5B8-8C58-412E-AEB2-90CE528A9722}" srcOrd="1" destOrd="0" presId="urn:microsoft.com/office/officeart/2016/7/layout/LinearBlockProcessNumbered"/>
    <dgm:cxn modelId="{63F17E7B-3FB2-425E-B897-D324A1F31FC4}" type="presOf" srcId="{ECED7E65-A355-4CDC-A34F-8ADB0489E5CB}" destId="{37109D78-2AF7-4FB8-A4BF-D0DD76800E14}" srcOrd="0" destOrd="0" presId="urn:microsoft.com/office/officeart/2016/7/layout/LinearBlockProcessNumbered"/>
    <dgm:cxn modelId="{7B83B880-9860-4E9F-91E6-90866E2640CC}" type="presOf" srcId="{F4376FA5-6D3D-4A4E-BA4E-078D99F914B8}" destId="{30F3481B-4DDA-491D-B64E-2D7F2E6A8FF5}" srcOrd="0" destOrd="0" presId="urn:microsoft.com/office/officeart/2016/7/layout/LinearBlockProcessNumbered"/>
    <dgm:cxn modelId="{FEAE6796-829E-4BB1-A252-86BC0737C05D}" type="presOf" srcId="{E3AA53A1-2853-4913-93D0-24BEC820D7D9}" destId="{D2D57131-9DED-46E6-8575-31786B102DA0}" srcOrd="0" destOrd="0" presId="urn:microsoft.com/office/officeart/2016/7/layout/LinearBlockProcessNumbered"/>
    <dgm:cxn modelId="{DF012997-2CEF-4B18-99D3-3AE3DF1FB8BF}" type="presOf" srcId="{689B1A35-4420-4E5F-9659-3437D15B1C86}" destId="{B973D29F-5A11-4708-B162-6A9835E227AB}" srcOrd="0" destOrd="0" presId="urn:microsoft.com/office/officeart/2016/7/layout/LinearBlockProcessNumbered"/>
    <dgm:cxn modelId="{A421CD9F-63EF-48F4-AF53-5DD9BBAED0C6}" srcId="{0C1EECC0-3692-4B9E-BF5E-C78C56045210}" destId="{A4A946C7-FFB3-434E-A052-2FBFF1BF9CEB}" srcOrd="2" destOrd="0" parTransId="{C5F90546-6E50-4CF5-827D-E4253F83AF62}" sibTransId="{ECED7E65-A355-4CDC-A34F-8ADB0489E5CB}"/>
    <dgm:cxn modelId="{AC0966C6-0D53-4879-96FE-78840CC5416F}" srcId="{0C1EECC0-3692-4B9E-BF5E-C78C56045210}" destId="{E3AA53A1-2853-4913-93D0-24BEC820D7D9}" srcOrd="1" destOrd="0" parTransId="{C5A1A343-3B56-4171-987D-614C2A0575B6}" sibTransId="{ED47723B-9F05-4A20-A2FC-FE75CCB42E17}"/>
    <dgm:cxn modelId="{F6D2C1FF-BCF8-4092-ADA9-09163F6E6CF8}" type="presParOf" srcId="{97A4E17C-3D6A-4F14-917D-B89047458E47}" destId="{766D8A9B-3952-4630-95FC-7EAAB5BACC91}" srcOrd="0" destOrd="0" presId="urn:microsoft.com/office/officeart/2016/7/layout/LinearBlockProcessNumbered"/>
    <dgm:cxn modelId="{C83F1FFF-3E65-45B3-8972-808E2989ED38}" type="presParOf" srcId="{766D8A9B-3952-4630-95FC-7EAAB5BACC91}" destId="{30F3481B-4DDA-491D-B64E-2D7F2E6A8FF5}" srcOrd="0" destOrd="0" presId="urn:microsoft.com/office/officeart/2016/7/layout/LinearBlockProcessNumbered"/>
    <dgm:cxn modelId="{488DC7C1-5E6C-498F-B11D-82A0F3F5995D}" type="presParOf" srcId="{766D8A9B-3952-4630-95FC-7EAAB5BACC91}" destId="{B973D29F-5A11-4708-B162-6A9835E227AB}" srcOrd="1" destOrd="0" presId="urn:microsoft.com/office/officeart/2016/7/layout/LinearBlockProcessNumbered"/>
    <dgm:cxn modelId="{EFFC52F3-3F98-4486-BA98-20153C6BC33C}" type="presParOf" srcId="{766D8A9B-3952-4630-95FC-7EAAB5BACC91}" destId="{08253338-99A5-4501-B52E-882DEB539C96}" srcOrd="2" destOrd="0" presId="urn:microsoft.com/office/officeart/2016/7/layout/LinearBlockProcessNumbered"/>
    <dgm:cxn modelId="{B0E965B9-8498-4FC2-B9F4-6DF271D20CBB}" type="presParOf" srcId="{97A4E17C-3D6A-4F14-917D-B89047458E47}" destId="{9DDAFC05-10B0-434E-93CE-E5B044BDB66C}" srcOrd="1" destOrd="0" presId="urn:microsoft.com/office/officeart/2016/7/layout/LinearBlockProcessNumbered"/>
    <dgm:cxn modelId="{1D5CCA23-1CDF-4176-863D-403254C559D9}" type="presParOf" srcId="{97A4E17C-3D6A-4F14-917D-B89047458E47}" destId="{1A702250-00D0-4BBA-9783-F21983903211}" srcOrd="2" destOrd="0" presId="urn:microsoft.com/office/officeart/2016/7/layout/LinearBlockProcessNumbered"/>
    <dgm:cxn modelId="{41959302-2285-41A3-AAE1-72488A0923E1}" type="presParOf" srcId="{1A702250-00D0-4BBA-9783-F21983903211}" destId="{D2D57131-9DED-46E6-8575-31786B102DA0}" srcOrd="0" destOrd="0" presId="urn:microsoft.com/office/officeart/2016/7/layout/LinearBlockProcessNumbered"/>
    <dgm:cxn modelId="{BD639F59-1574-4B4F-97D4-A2466DF14980}" type="presParOf" srcId="{1A702250-00D0-4BBA-9783-F21983903211}" destId="{19B7C9E8-FE0B-48EC-B1D5-A2DCCD98D644}" srcOrd="1" destOrd="0" presId="urn:microsoft.com/office/officeart/2016/7/layout/LinearBlockProcessNumbered"/>
    <dgm:cxn modelId="{0FF3D553-9359-4EDA-951D-A43802228863}" type="presParOf" srcId="{1A702250-00D0-4BBA-9783-F21983903211}" destId="{55C66878-1133-4B00-9522-F640EF3745C7}" srcOrd="2" destOrd="0" presId="urn:microsoft.com/office/officeart/2016/7/layout/LinearBlockProcessNumbered"/>
    <dgm:cxn modelId="{D5CAFAA8-461F-4BD2-B2B7-74F6680EC61F}" type="presParOf" srcId="{97A4E17C-3D6A-4F14-917D-B89047458E47}" destId="{BF339ED5-AAB0-4786-A7A7-08773102DADF}" srcOrd="3" destOrd="0" presId="urn:microsoft.com/office/officeart/2016/7/layout/LinearBlockProcessNumbered"/>
    <dgm:cxn modelId="{4BB51229-C498-46C1-A35E-1F44FB4212D0}" type="presParOf" srcId="{97A4E17C-3D6A-4F14-917D-B89047458E47}" destId="{266717B2-1CAB-4A59-A9A7-82374547F276}" srcOrd="4" destOrd="0" presId="urn:microsoft.com/office/officeart/2016/7/layout/LinearBlockProcessNumbered"/>
    <dgm:cxn modelId="{D6732194-145C-4C79-91B2-00DF1903F716}" type="presParOf" srcId="{266717B2-1CAB-4A59-A9A7-82374547F276}" destId="{F8E599D9-9FBA-4F49-B37B-93F4A33A354C}" srcOrd="0" destOrd="0" presId="urn:microsoft.com/office/officeart/2016/7/layout/LinearBlockProcessNumbered"/>
    <dgm:cxn modelId="{4CA7D813-61F1-43A2-9C67-F6BE5628056C}" type="presParOf" srcId="{266717B2-1CAB-4A59-A9A7-82374547F276}" destId="{37109D78-2AF7-4FB8-A4BF-D0DD76800E14}" srcOrd="1" destOrd="0" presId="urn:microsoft.com/office/officeart/2016/7/layout/LinearBlockProcessNumbered"/>
    <dgm:cxn modelId="{0DE76A94-0174-4582-9DDE-77F7AA60CF3F}" type="presParOf" srcId="{266717B2-1CAB-4A59-A9A7-82374547F276}" destId="{35B3C5B8-8C58-412E-AEB2-90CE528A972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494567F-73C8-47B7-A7A8-05E166DF331C}" type="doc">
      <dgm:prSet loTypeId="urn:microsoft.com/office/officeart/2005/8/layout/hierarchy3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F058A81-2AC9-4420-97C7-23779FFC6E2D}">
      <dgm:prSet/>
      <dgm:spPr/>
      <dgm:t>
        <a:bodyPr/>
        <a:lstStyle/>
        <a:p>
          <a:r>
            <a:rPr lang="en-US"/>
            <a:t>Enable in</a:t>
          </a:r>
        </a:p>
      </dgm:t>
    </dgm:pt>
    <dgm:pt modelId="{BB34115C-C625-44E2-AF8A-D036E3B11B0A}" type="parTrans" cxnId="{768D679A-D2FE-4B71-A462-0A5506631B94}">
      <dgm:prSet/>
      <dgm:spPr/>
      <dgm:t>
        <a:bodyPr/>
        <a:lstStyle/>
        <a:p>
          <a:endParaRPr lang="en-US"/>
        </a:p>
      </dgm:t>
    </dgm:pt>
    <dgm:pt modelId="{02CD5251-814A-421E-A838-75EED8022D32}" type="sibTrans" cxnId="{768D679A-D2FE-4B71-A462-0A5506631B94}">
      <dgm:prSet/>
      <dgm:spPr/>
      <dgm:t>
        <a:bodyPr/>
        <a:lstStyle/>
        <a:p>
          <a:endParaRPr lang="en-US"/>
        </a:p>
      </dgm:t>
    </dgm:pt>
    <dgm:pt modelId="{5D206589-E321-43A6-9070-9E46B13E6012}">
      <dgm:prSet/>
      <dgm:spPr/>
      <dgm:t>
        <a:bodyPr/>
        <a:lstStyle/>
        <a:p>
          <a:r>
            <a:rPr lang="en-US" dirty="0"/>
            <a:t>Enable in Admin &gt; Integration</a:t>
          </a:r>
        </a:p>
      </dgm:t>
    </dgm:pt>
    <dgm:pt modelId="{7075EF3B-86F6-4217-B7BB-6B8E04E35C86}" type="parTrans" cxnId="{D656F204-55E4-4F9F-B7EC-B056A256DAEA}">
      <dgm:prSet/>
      <dgm:spPr/>
      <dgm:t>
        <a:bodyPr/>
        <a:lstStyle/>
        <a:p>
          <a:endParaRPr lang="en-US"/>
        </a:p>
      </dgm:t>
    </dgm:pt>
    <dgm:pt modelId="{1CBAEB61-F227-4FDC-A097-B0C814F74DCE}" type="sibTrans" cxnId="{D656F204-55E4-4F9F-B7EC-B056A256DAEA}">
      <dgm:prSet/>
      <dgm:spPr/>
      <dgm:t>
        <a:bodyPr/>
        <a:lstStyle/>
        <a:p>
          <a:endParaRPr lang="en-US"/>
        </a:p>
      </dgm:t>
    </dgm:pt>
    <dgm:pt modelId="{4E6DF67F-751A-44EA-844A-6C1914E9B4F5}">
      <dgm:prSet/>
      <dgm:spPr/>
      <dgm:t>
        <a:bodyPr/>
        <a:lstStyle/>
        <a:p>
          <a:r>
            <a:rPr lang="en-US"/>
            <a:t>Link</a:t>
          </a:r>
        </a:p>
      </dgm:t>
    </dgm:pt>
    <dgm:pt modelId="{28FC51AD-F47D-401F-AC52-FD0F473F6EED}" type="parTrans" cxnId="{107E9A4F-A819-4E7A-BD78-102FBB2AEBEE}">
      <dgm:prSet/>
      <dgm:spPr/>
      <dgm:t>
        <a:bodyPr/>
        <a:lstStyle/>
        <a:p>
          <a:endParaRPr lang="en-US"/>
        </a:p>
      </dgm:t>
    </dgm:pt>
    <dgm:pt modelId="{B306C1F4-29C9-4A76-910A-0A3EF65EB8D4}" type="sibTrans" cxnId="{107E9A4F-A819-4E7A-BD78-102FBB2AEBEE}">
      <dgm:prSet/>
      <dgm:spPr/>
      <dgm:t>
        <a:bodyPr/>
        <a:lstStyle/>
        <a:p>
          <a:endParaRPr lang="en-US"/>
        </a:p>
      </dgm:t>
    </dgm:pt>
    <dgm:pt modelId="{8EEB1ED9-1D0E-4CAB-86B8-D9928D38E5AD}">
      <dgm:prSet/>
      <dgm:spPr/>
      <dgm:t>
        <a:bodyPr/>
        <a:lstStyle/>
        <a:p>
          <a:r>
            <a:rPr lang="en-US" dirty="0"/>
            <a:t>Link Test Cases to Jira issues via Reference field (e.g., Scrum-191)</a:t>
          </a:r>
        </a:p>
      </dgm:t>
    </dgm:pt>
    <dgm:pt modelId="{16A58C5C-589E-4C6F-9742-38276A04B3E6}" type="parTrans" cxnId="{A53CA09D-2CDD-4464-8F3E-2193C8EAD8F8}">
      <dgm:prSet/>
      <dgm:spPr/>
      <dgm:t>
        <a:bodyPr/>
        <a:lstStyle/>
        <a:p>
          <a:endParaRPr lang="en-US"/>
        </a:p>
      </dgm:t>
    </dgm:pt>
    <dgm:pt modelId="{E107B135-3BE0-490D-ADD4-E93D9BCD1442}" type="sibTrans" cxnId="{A53CA09D-2CDD-4464-8F3E-2193C8EAD8F8}">
      <dgm:prSet/>
      <dgm:spPr/>
      <dgm:t>
        <a:bodyPr/>
        <a:lstStyle/>
        <a:p>
          <a:endParaRPr lang="en-US"/>
        </a:p>
      </dgm:t>
    </dgm:pt>
    <dgm:pt modelId="{B1B20E94-506B-4B2C-8754-4071E2548184}">
      <dgm:prSet/>
      <dgm:spPr/>
      <dgm:t>
        <a:bodyPr/>
        <a:lstStyle/>
        <a:p>
          <a:r>
            <a:rPr lang="en-US"/>
            <a:t>Create</a:t>
          </a:r>
        </a:p>
      </dgm:t>
    </dgm:pt>
    <dgm:pt modelId="{69A7AE2F-A546-4356-805D-6194395D7975}" type="parTrans" cxnId="{63FF98E0-BB94-48A8-8E24-F4072255B7FA}">
      <dgm:prSet/>
      <dgm:spPr/>
      <dgm:t>
        <a:bodyPr/>
        <a:lstStyle/>
        <a:p>
          <a:endParaRPr lang="en-US"/>
        </a:p>
      </dgm:t>
    </dgm:pt>
    <dgm:pt modelId="{F41BEC6F-9C98-4A8F-A96F-682258FBCAFD}" type="sibTrans" cxnId="{63FF98E0-BB94-48A8-8E24-F4072255B7FA}">
      <dgm:prSet/>
      <dgm:spPr/>
      <dgm:t>
        <a:bodyPr/>
        <a:lstStyle/>
        <a:p>
          <a:endParaRPr lang="en-US"/>
        </a:p>
      </dgm:t>
    </dgm:pt>
    <dgm:pt modelId="{29B39135-02BC-4D18-B425-2F41C23F7EE1}">
      <dgm:prSet/>
      <dgm:spPr/>
      <dgm:t>
        <a:bodyPr/>
        <a:lstStyle/>
        <a:p>
          <a:r>
            <a:rPr lang="en-US" dirty="0"/>
            <a:t>Create Jira issues directly from failed test cases</a:t>
          </a:r>
        </a:p>
      </dgm:t>
    </dgm:pt>
    <dgm:pt modelId="{D2C5FF31-DD0D-4ECD-A9DE-0AD70DA7FE69}" type="parTrans" cxnId="{95629A88-127A-496C-AE70-DC3BDA4AD782}">
      <dgm:prSet/>
      <dgm:spPr/>
      <dgm:t>
        <a:bodyPr/>
        <a:lstStyle/>
        <a:p>
          <a:endParaRPr lang="en-US"/>
        </a:p>
      </dgm:t>
    </dgm:pt>
    <dgm:pt modelId="{34A93015-95C0-459A-B058-AE16B94B050B}" type="sibTrans" cxnId="{95629A88-127A-496C-AE70-DC3BDA4AD782}">
      <dgm:prSet/>
      <dgm:spPr/>
      <dgm:t>
        <a:bodyPr/>
        <a:lstStyle/>
        <a:p>
          <a:endParaRPr lang="en-US"/>
        </a:p>
      </dgm:t>
    </dgm:pt>
    <dgm:pt modelId="{692AB71B-B108-463B-9D5C-647BFCE51A54}">
      <dgm:prSet/>
      <dgm:spPr/>
      <dgm:t>
        <a:bodyPr/>
        <a:lstStyle/>
        <a:p>
          <a:r>
            <a:rPr lang="en-US"/>
            <a:t>Track</a:t>
          </a:r>
        </a:p>
      </dgm:t>
    </dgm:pt>
    <dgm:pt modelId="{ADA3C5FC-0718-481D-BD92-3682F5A6EB54}" type="parTrans" cxnId="{89539D99-528A-454A-A11A-0C81E5C48A1C}">
      <dgm:prSet/>
      <dgm:spPr/>
      <dgm:t>
        <a:bodyPr/>
        <a:lstStyle/>
        <a:p>
          <a:endParaRPr lang="en-US"/>
        </a:p>
      </dgm:t>
    </dgm:pt>
    <dgm:pt modelId="{562BD023-F273-4854-8324-60DA8F9D5719}" type="sibTrans" cxnId="{89539D99-528A-454A-A11A-0C81E5C48A1C}">
      <dgm:prSet/>
      <dgm:spPr/>
      <dgm:t>
        <a:bodyPr/>
        <a:lstStyle/>
        <a:p>
          <a:endParaRPr lang="en-US"/>
        </a:p>
      </dgm:t>
    </dgm:pt>
    <dgm:pt modelId="{63B944B2-C1C8-41BE-AE9A-CBE829359097}">
      <dgm:prSet/>
      <dgm:spPr/>
      <dgm:t>
        <a:bodyPr/>
        <a:lstStyle/>
        <a:p>
          <a:r>
            <a:rPr lang="en-US" dirty="0"/>
            <a:t>Track issue status from within TestRail</a:t>
          </a:r>
        </a:p>
      </dgm:t>
    </dgm:pt>
    <dgm:pt modelId="{BF334D8B-B210-46F4-B13F-60888084A732}" type="parTrans" cxnId="{96E17D18-E091-4062-9EFD-C5707B58A644}">
      <dgm:prSet/>
      <dgm:spPr/>
      <dgm:t>
        <a:bodyPr/>
        <a:lstStyle/>
        <a:p>
          <a:endParaRPr lang="en-US"/>
        </a:p>
      </dgm:t>
    </dgm:pt>
    <dgm:pt modelId="{8983DF10-2169-4ED8-A64A-B3F188E0DF92}" type="sibTrans" cxnId="{96E17D18-E091-4062-9EFD-C5707B58A644}">
      <dgm:prSet/>
      <dgm:spPr/>
      <dgm:t>
        <a:bodyPr/>
        <a:lstStyle/>
        <a:p>
          <a:endParaRPr lang="en-US"/>
        </a:p>
      </dgm:t>
    </dgm:pt>
    <dgm:pt modelId="{914F78DD-7978-4631-8787-F4C9F78109C4}" type="pres">
      <dgm:prSet presAssocID="{1494567F-73C8-47B7-A7A8-05E166DF331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169625D-B3DE-4740-80CC-FA4D6ACCDA48}" type="pres">
      <dgm:prSet presAssocID="{9F058A81-2AC9-4420-97C7-23779FFC6E2D}" presName="root" presStyleCnt="0"/>
      <dgm:spPr/>
    </dgm:pt>
    <dgm:pt modelId="{FDC0A2AD-7449-4821-B838-F6A5E3697162}" type="pres">
      <dgm:prSet presAssocID="{9F058A81-2AC9-4420-97C7-23779FFC6E2D}" presName="rootComposite" presStyleCnt="0"/>
      <dgm:spPr/>
    </dgm:pt>
    <dgm:pt modelId="{777E230C-A210-4918-BFE0-22BFED8C7B77}" type="pres">
      <dgm:prSet presAssocID="{9F058A81-2AC9-4420-97C7-23779FFC6E2D}" presName="rootText" presStyleLbl="node1" presStyleIdx="0" presStyleCnt="4"/>
      <dgm:spPr/>
    </dgm:pt>
    <dgm:pt modelId="{D39B66ED-4E65-4291-99B9-FFB232C1EECF}" type="pres">
      <dgm:prSet presAssocID="{9F058A81-2AC9-4420-97C7-23779FFC6E2D}" presName="rootConnector" presStyleLbl="node1" presStyleIdx="0" presStyleCnt="4"/>
      <dgm:spPr/>
    </dgm:pt>
    <dgm:pt modelId="{372F2E51-A3F3-465F-A353-B5CDA3CD4D3F}" type="pres">
      <dgm:prSet presAssocID="{9F058A81-2AC9-4420-97C7-23779FFC6E2D}" presName="childShape" presStyleCnt="0"/>
      <dgm:spPr/>
    </dgm:pt>
    <dgm:pt modelId="{E1EB91C1-3AE0-4B74-927F-63544B72E6B4}" type="pres">
      <dgm:prSet presAssocID="{7075EF3B-86F6-4217-B7BB-6B8E04E35C86}" presName="Name13" presStyleLbl="parChTrans1D2" presStyleIdx="0" presStyleCnt="4"/>
      <dgm:spPr/>
    </dgm:pt>
    <dgm:pt modelId="{97F20658-F943-4D5B-B0F4-FC488D7E7003}" type="pres">
      <dgm:prSet presAssocID="{5D206589-E321-43A6-9070-9E46B13E6012}" presName="childText" presStyleLbl="bgAcc1" presStyleIdx="0" presStyleCnt="4" custScaleX="128751">
        <dgm:presLayoutVars>
          <dgm:bulletEnabled val="1"/>
        </dgm:presLayoutVars>
      </dgm:prSet>
      <dgm:spPr/>
    </dgm:pt>
    <dgm:pt modelId="{710FA5E2-114F-457D-B2CD-999739FE011B}" type="pres">
      <dgm:prSet presAssocID="{4E6DF67F-751A-44EA-844A-6C1914E9B4F5}" presName="root" presStyleCnt="0"/>
      <dgm:spPr/>
    </dgm:pt>
    <dgm:pt modelId="{2F86BDDE-E246-4B25-BB9C-6E63323D2C75}" type="pres">
      <dgm:prSet presAssocID="{4E6DF67F-751A-44EA-844A-6C1914E9B4F5}" presName="rootComposite" presStyleCnt="0"/>
      <dgm:spPr/>
    </dgm:pt>
    <dgm:pt modelId="{0EC64980-62D6-40BC-A7F4-9C13D56ECFC4}" type="pres">
      <dgm:prSet presAssocID="{4E6DF67F-751A-44EA-844A-6C1914E9B4F5}" presName="rootText" presStyleLbl="node1" presStyleIdx="1" presStyleCnt="4"/>
      <dgm:spPr/>
    </dgm:pt>
    <dgm:pt modelId="{D1F4FA7A-8BD5-4B1A-83CE-5910D21D88AD}" type="pres">
      <dgm:prSet presAssocID="{4E6DF67F-751A-44EA-844A-6C1914E9B4F5}" presName="rootConnector" presStyleLbl="node1" presStyleIdx="1" presStyleCnt="4"/>
      <dgm:spPr/>
    </dgm:pt>
    <dgm:pt modelId="{73C54324-6ABA-4138-945A-F80E5D82CFB2}" type="pres">
      <dgm:prSet presAssocID="{4E6DF67F-751A-44EA-844A-6C1914E9B4F5}" presName="childShape" presStyleCnt="0"/>
      <dgm:spPr/>
    </dgm:pt>
    <dgm:pt modelId="{AB744E93-B702-4EAA-A24B-684DBE8A6CDB}" type="pres">
      <dgm:prSet presAssocID="{16A58C5C-589E-4C6F-9742-38276A04B3E6}" presName="Name13" presStyleLbl="parChTrans1D2" presStyleIdx="1" presStyleCnt="4"/>
      <dgm:spPr/>
    </dgm:pt>
    <dgm:pt modelId="{824A294D-51C0-4BB1-8309-2C0D20B17B77}" type="pres">
      <dgm:prSet presAssocID="{8EEB1ED9-1D0E-4CAB-86B8-D9928D38E5AD}" presName="childText" presStyleLbl="bgAcc1" presStyleIdx="1" presStyleCnt="4">
        <dgm:presLayoutVars>
          <dgm:bulletEnabled val="1"/>
        </dgm:presLayoutVars>
      </dgm:prSet>
      <dgm:spPr/>
    </dgm:pt>
    <dgm:pt modelId="{EC7B2F90-2D6E-4AE7-94DC-3C552D0DEA10}" type="pres">
      <dgm:prSet presAssocID="{B1B20E94-506B-4B2C-8754-4071E2548184}" presName="root" presStyleCnt="0"/>
      <dgm:spPr/>
    </dgm:pt>
    <dgm:pt modelId="{C9E2C7DF-6B20-44DD-8657-7C6337854BE9}" type="pres">
      <dgm:prSet presAssocID="{B1B20E94-506B-4B2C-8754-4071E2548184}" presName="rootComposite" presStyleCnt="0"/>
      <dgm:spPr/>
    </dgm:pt>
    <dgm:pt modelId="{2B648421-906F-4C4C-BDB1-DED7BEC18DB0}" type="pres">
      <dgm:prSet presAssocID="{B1B20E94-506B-4B2C-8754-4071E2548184}" presName="rootText" presStyleLbl="node1" presStyleIdx="2" presStyleCnt="4"/>
      <dgm:spPr/>
    </dgm:pt>
    <dgm:pt modelId="{07B2CC17-D637-4D16-A283-40419B2711CB}" type="pres">
      <dgm:prSet presAssocID="{B1B20E94-506B-4B2C-8754-4071E2548184}" presName="rootConnector" presStyleLbl="node1" presStyleIdx="2" presStyleCnt="4"/>
      <dgm:spPr/>
    </dgm:pt>
    <dgm:pt modelId="{518D6CA4-BD41-413D-8D44-3DF75F29319A}" type="pres">
      <dgm:prSet presAssocID="{B1B20E94-506B-4B2C-8754-4071E2548184}" presName="childShape" presStyleCnt="0"/>
      <dgm:spPr/>
    </dgm:pt>
    <dgm:pt modelId="{228FA1B2-81F2-49F3-B165-E75EEACA4195}" type="pres">
      <dgm:prSet presAssocID="{D2C5FF31-DD0D-4ECD-A9DE-0AD70DA7FE69}" presName="Name13" presStyleLbl="parChTrans1D2" presStyleIdx="2" presStyleCnt="4"/>
      <dgm:spPr/>
    </dgm:pt>
    <dgm:pt modelId="{1DE9A989-68FA-4AE1-AE8A-0A6322766FA4}" type="pres">
      <dgm:prSet presAssocID="{29B39135-02BC-4D18-B425-2F41C23F7EE1}" presName="childText" presStyleLbl="bgAcc1" presStyleIdx="2" presStyleCnt="4">
        <dgm:presLayoutVars>
          <dgm:bulletEnabled val="1"/>
        </dgm:presLayoutVars>
      </dgm:prSet>
      <dgm:spPr/>
    </dgm:pt>
    <dgm:pt modelId="{1820BD7E-340C-491F-9FBC-4245EEFC05EB}" type="pres">
      <dgm:prSet presAssocID="{692AB71B-B108-463B-9D5C-647BFCE51A54}" presName="root" presStyleCnt="0"/>
      <dgm:spPr/>
    </dgm:pt>
    <dgm:pt modelId="{BAE6E2C2-9A0E-4D24-9B82-A741FF56D14A}" type="pres">
      <dgm:prSet presAssocID="{692AB71B-B108-463B-9D5C-647BFCE51A54}" presName="rootComposite" presStyleCnt="0"/>
      <dgm:spPr/>
    </dgm:pt>
    <dgm:pt modelId="{F44F785D-2C87-4D9B-AB5F-314583305AB5}" type="pres">
      <dgm:prSet presAssocID="{692AB71B-B108-463B-9D5C-647BFCE51A54}" presName="rootText" presStyleLbl="node1" presStyleIdx="3" presStyleCnt="4"/>
      <dgm:spPr/>
    </dgm:pt>
    <dgm:pt modelId="{CD9342BF-AD69-4623-A1A6-8401E167BD4A}" type="pres">
      <dgm:prSet presAssocID="{692AB71B-B108-463B-9D5C-647BFCE51A54}" presName="rootConnector" presStyleLbl="node1" presStyleIdx="3" presStyleCnt="4"/>
      <dgm:spPr/>
    </dgm:pt>
    <dgm:pt modelId="{44B67D22-68B2-4D70-AA27-0AF91D3AC695}" type="pres">
      <dgm:prSet presAssocID="{692AB71B-B108-463B-9D5C-647BFCE51A54}" presName="childShape" presStyleCnt="0"/>
      <dgm:spPr/>
    </dgm:pt>
    <dgm:pt modelId="{134BAAD1-D558-46C0-82E5-F202BCD2ABA8}" type="pres">
      <dgm:prSet presAssocID="{BF334D8B-B210-46F4-B13F-60888084A732}" presName="Name13" presStyleLbl="parChTrans1D2" presStyleIdx="3" presStyleCnt="4"/>
      <dgm:spPr/>
    </dgm:pt>
    <dgm:pt modelId="{4387C8C4-56F2-483E-8F79-5DDD03B30005}" type="pres">
      <dgm:prSet presAssocID="{63B944B2-C1C8-41BE-AE9A-CBE829359097}" presName="childText" presStyleLbl="bgAcc1" presStyleIdx="3" presStyleCnt="4">
        <dgm:presLayoutVars>
          <dgm:bulletEnabled val="1"/>
        </dgm:presLayoutVars>
      </dgm:prSet>
      <dgm:spPr/>
    </dgm:pt>
  </dgm:ptLst>
  <dgm:cxnLst>
    <dgm:cxn modelId="{D656F204-55E4-4F9F-B7EC-B056A256DAEA}" srcId="{9F058A81-2AC9-4420-97C7-23779FFC6E2D}" destId="{5D206589-E321-43A6-9070-9E46B13E6012}" srcOrd="0" destOrd="0" parTransId="{7075EF3B-86F6-4217-B7BB-6B8E04E35C86}" sibTransId="{1CBAEB61-F227-4FDC-A097-B0C814F74DCE}"/>
    <dgm:cxn modelId="{77714C08-722D-487C-B3D3-1F69BFED057C}" type="presOf" srcId="{692AB71B-B108-463B-9D5C-647BFCE51A54}" destId="{F44F785D-2C87-4D9B-AB5F-314583305AB5}" srcOrd="0" destOrd="0" presId="urn:microsoft.com/office/officeart/2005/8/layout/hierarchy3"/>
    <dgm:cxn modelId="{96E17D18-E091-4062-9EFD-C5707B58A644}" srcId="{692AB71B-B108-463B-9D5C-647BFCE51A54}" destId="{63B944B2-C1C8-41BE-AE9A-CBE829359097}" srcOrd="0" destOrd="0" parTransId="{BF334D8B-B210-46F4-B13F-60888084A732}" sibTransId="{8983DF10-2169-4ED8-A64A-B3F188E0DF92}"/>
    <dgm:cxn modelId="{8C379628-8DB8-437D-8CAE-955A2DE1B75A}" type="presOf" srcId="{7075EF3B-86F6-4217-B7BB-6B8E04E35C86}" destId="{E1EB91C1-3AE0-4B74-927F-63544B72E6B4}" srcOrd="0" destOrd="0" presId="urn:microsoft.com/office/officeart/2005/8/layout/hierarchy3"/>
    <dgm:cxn modelId="{9BB68D36-3B83-4C63-8EC9-06F093863F9C}" type="presOf" srcId="{16A58C5C-589E-4C6F-9742-38276A04B3E6}" destId="{AB744E93-B702-4EAA-A24B-684DBE8A6CDB}" srcOrd="0" destOrd="0" presId="urn:microsoft.com/office/officeart/2005/8/layout/hierarchy3"/>
    <dgm:cxn modelId="{6DC37442-28D7-4D96-B751-8A3C45F050EA}" type="presOf" srcId="{8EEB1ED9-1D0E-4CAB-86B8-D9928D38E5AD}" destId="{824A294D-51C0-4BB1-8309-2C0D20B17B77}" srcOrd="0" destOrd="0" presId="urn:microsoft.com/office/officeart/2005/8/layout/hierarchy3"/>
    <dgm:cxn modelId="{8758D247-45F7-4ACE-9920-724552F94DCC}" type="presOf" srcId="{B1B20E94-506B-4B2C-8754-4071E2548184}" destId="{2B648421-906F-4C4C-BDB1-DED7BEC18DB0}" srcOrd="0" destOrd="0" presId="urn:microsoft.com/office/officeart/2005/8/layout/hierarchy3"/>
    <dgm:cxn modelId="{107E9A4F-A819-4E7A-BD78-102FBB2AEBEE}" srcId="{1494567F-73C8-47B7-A7A8-05E166DF331C}" destId="{4E6DF67F-751A-44EA-844A-6C1914E9B4F5}" srcOrd="1" destOrd="0" parTransId="{28FC51AD-F47D-401F-AC52-FD0F473F6EED}" sibTransId="{B306C1F4-29C9-4A76-910A-0A3EF65EB8D4}"/>
    <dgm:cxn modelId="{9F432753-76D5-4D57-B415-1F83A1DF30E1}" type="presOf" srcId="{29B39135-02BC-4D18-B425-2F41C23F7EE1}" destId="{1DE9A989-68FA-4AE1-AE8A-0A6322766FA4}" srcOrd="0" destOrd="0" presId="urn:microsoft.com/office/officeart/2005/8/layout/hierarchy3"/>
    <dgm:cxn modelId="{A99D2174-D7AF-450B-8AAA-02B369185010}" type="presOf" srcId="{1494567F-73C8-47B7-A7A8-05E166DF331C}" destId="{914F78DD-7978-4631-8787-F4C9F78109C4}" srcOrd="0" destOrd="0" presId="urn:microsoft.com/office/officeart/2005/8/layout/hierarchy3"/>
    <dgm:cxn modelId="{676DF27C-802B-495E-A56E-ED4CBB8A8D1B}" type="presOf" srcId="{692AB71B-B108-463B-9D5C-647BFCE51A54}" destId="{CD9342BF-AD69-4623-A1A6-8401E167BD4A}" srcOrd="1" destOrd="0" presId="urn:microsoft.com/office/officeart/2005/8/layout/hierarchy3"/>
    <dgm:cxn modelId="{95629A88-127A-496C-AE70-DC3BDA4AD782}" srcId="{B1B20E94-506B-4B2C-8754-4071E2548184}" destId="{29B39135-02BC-4D18-B425-2F41C23F7EE1}" srcOrd="0" destOrd="0" parTransId="{D2C5FF31-DD0D-4ECD-A9DE-0AD70DA7FE69}" sibTransId="{34A93015-95C0-459A-B058-AE16B94B050B}"/>
    <dgm:cxn modelId="{F5673595-0A94-424F-A8DB-02B8C0166457}" type="presOf" srcId="{9F058A81-2AC9-4420-97C7-23779FFC6E2D}" destId="{777E230C-A210-4918-BFE0-22BFED8C7B77}" srcOrd="0" destOrd="0" presId="urn:microsoft.com/office/officeart/2005/8/layout/hierarchy3"/>
    <dgm:cxn modelId="{89539D99-528A-454A-A11A-0C81E5C48A1C}" srcId="{1494567F-73C8-47B7-A7A8-05E166DF331C}" destId="{692AB71B-B108-463B-9D5C-647BFCE51A54}" srcOrd="3" destOrd="0" parTransId="{ADA3C5FC-0718-481D-BD92-3682F5A6EB54}" sibTransId="{562BD023-F273-4854-8324-60DA8F9D5719}"/>
    <dgm:cxn modelId="{768D679A-D2FE-4B71-A462-0A5506631B94}" srcId="{1494567F-73C8-47B7-A7A8-05E166DF331C}" destId="{9F058A81-2AC9-4420-97C7-23779FFC6E2D}" srcOrd="0" destOrd="0" parTransId="{BB34115C-C625-44E2-AF8A-D036E3B11B0A}" sibTransId="{02CD5251-814A-421E-A838-75EED8022D32}"/>
    <dgm:cxn modelId="{A53CA09D-2CDD-4464-8F3E-2193C8EAD8F8}" srcId="{4E6DF67F-751A-44EA-844A-6C1914E9B4F5}" destId="{8EEB1ED9-1D0E-4CAB-86B8-D9928D38E5AD}" srcOrd="0" destOrd="0" parTransId="{16A58C5C-589E-4C6F-9742-38276A04B3E6}" sibTransId="{E107B135-3BE0-490D-ADD4-E93D9BCD1442}"/>
    <dgm:cxn modelId="{177E8DBE-A03B-4FD8-94E2-99010CB52CA9}" type="presOf" srcId="{9F058A81-2AC9-4420-97C7-23779FFC6E2D}" destId="{D39B66ED-4E65-4291-99B9-FFB232C1EECF}" srcOrd="1" destOrd="0" presId="urn:microsoft.com/office/officeart/2005/8/layout/hierarchy3"/>
    <dgm:cxn modelId="{440802C3-48E4-4155-AAF2-F84A25D3351F}" type="presOf" srcId="{5D206589-E321-43A6-9070-9E46B13E6012}" destId="{97F20658-F943-4D5B-B0F4-FC488D7E7003}" srcOrd="0" destOrd="0" presId="urn:microsoft.com/office/officeart/2005/8/layout/hierarchy3"/>
    <dgm:cxn modelId="{63FF98E0-BB94-48A8-8E24-F4072255B7FA}" srcId="{1494567F-73C8-47B7-A7A8-05E166DF331C}" destId="{B1B20E94-506B-4B2C-8754-4071E2548184}" srcOrd="2" destOrd="0" parTransId="{69A7AE2F-A546-4356-805D-6194395D7975}" sibTransId="{F41BEC6F-9C98-4A8F-A96F-682258FBCAFD}"/>
    <dgm:cxn modelId="{32DAE5E7-E0BC-4759-B9EE-A1E180B272E3}" type="presOf" srcId="{BF334D8B-B210-46F4-B13F-60888084A732}" destId="{134BAAD1-D558-46C0-82E5-F202BCD2ABA8}" srcOrd="0" destOrd="0" presId="urn:microsoft.com/office/officeart/2005/8/layout/hierarchy3"/>
    <dgm:cxn modelId="{D8FE23E8-55D7-456E-8D0A-68A6E7270BF1}" type="presOf" srcId="{D2C5FF31-DD0D-4ECD-A9DE-0AD70DA7FE69}" destId="{228FA1B2-81F2-49F3-B165-E75EEACA4195}" srcOrd="0" destOrd="0" presId="urn:microsoft.com/office/officeart/2005/8/layout/hierarchy3"/>
    <dgm:cxn modelId="{374524E8-7663-477B-AEB3-91E5F501EA24}" type="presOf" srcId="{63B944B2-C1C8-41BE-AE9A-CBE829359097}" destId="{4387C8C4-56F2-483E-8F79-5DDD03B30005}" srcOrd="0" destOrd="0" presId="urn:microsoft.com/office/officeart/2005/8/layout/hierarchy3"/>
    <dgm:cxn modelId="{5C4C97E9-44AF-47A7-AFA7-943EBEBF1041}" type="presOf" srcId="{B1B20E94-506B-4B2C-8754-4071E2548184}" destId="{07B2CC17-D637-4D16-A283-40419B2711CB}" srcOrd="1" destOrd="0" presId="urn:microsoft.com/office/officeart/2005/8/layout/hierarchy3"/>
    <dgm:cxn modelId="{5991A6F2-A09F-4E21-A345-953B9F778F5B}" type="presOf" srcId="{4E6DF67F-751A-44EA-844A-6C1914E9B4F5}" destId="{0EC64980-62D6-40BC-A7F4-9C13D56ECFC4}" srcOrd="0" destOrd="0" presId="urn:microsoft.com/office/officeart/2005/8/layout/hierarchy3"/>
    <dgm:cxn modelId="{59EB43F4-23A8-420D-918A-7D69CFB35785}" type="presOf" srcId="{4E6DF67F-751A-44EA-844A-6C1914E9B4F5}" destId="{D1F4FA7A-8BD5-4B1A-83CE-5910D21D88AD}" srcOrd="1" destOrd="0" presId="urn:microsoft.com/office/officeart/2005/8/layout/hierarchy3"/>
    <dgm:cxn modelId="{3CE524F2-4B91-453A-923B-7B5ED77511E3}" type="presParOf" srcId="{914F78DD-7978-4631-8787-F4C9F78109C4}" destId="{1169625D-B3DE-4740-80CC-FA4D6ACCDA48}" srcOrd="0" destOrd="0" presId="urn:microsoft.com/office/officeart/2005/8/layout/hierarchy3"/>
    <dgm:cxn modelId="{70B07EC1-67FA-468C-A6D8-930FFB553795}" type="presParOf" srcId="{1169625D-B3DE-4740-80CC-FA4D6ACCDA48}" destId="{FDC0A2AD-7449-4821-B838-F6A5E3697162}" srcOrd="0" destOrd="0" presId="urn:microsoft.com/office/officeart/2005/8/layout/hierarchy3"/>
    <dgm:cxn modelId="{ACD14932-B3F2-4041-B8B8-DA77D570DF27}" type="presParOf" srcId="{FDC0A2AD-7449-4821-B838-F6A5E3697162}" destId="{777E230C-A210-4918-BFE0-22BFED8C7B77}" srcOrd="0" destOrd="0" presId="urn:microsoft.com/office/officeart/2005/8/layout/hierarchy3"/>
    <dgm:cxn modelId="{7852CC7A-839C-4406-8105-8CD27842E365}" type="presParOf" srcId="{FDC0A2AD-7449-4821-B838-F6A5E3697162}" destId="{D39B66ED-4E65-4291-99B9-FFB232C1EECF}" srcOrd="1" destOrd="0" presId="urn:microsoft.com/office/officeart/2005/8/layout/hierarchy3"/>
    <dgm:cxn modelId="{05B439BD-ACE4-4FFC-B3A4-299C417728C0}" type="presParOf" srcId="{1169625D-B3DE-4740-80CC-FA4D6ACCDA48}" destId="{372F2E51-A3F3-465F-A353-B5CDA3CD4D3F}" srcOrd="1" destOrd="0" presId="urn:microsoft.com/office/officeart/2005/8/layout/hierarchy3"/>
    <dgm:cxn modelId="{1166C3EC-E5F9-486B-9256-6809D6D65493}" type="presParOf" srcId="{372F2E51-A3F3-465F-A353-B5CDA3CD4D3F}" destId="{E1EB91C1-3AE0-4B74-927F-63544B72E6B4}" srcOrd="0" destOrd="0" presId="urn:microsoft.com/office/officeart/2005/8/layout/hierarchy3"/>
    <dgm:cxn modelId="{858FD166-8934-4457-8758-DE709DE78606}" type="presParOf" srcId="{372F2E51-A3F3-465F-A353-B5CDA3CD4D3F}" destId="{97F20658-F943-4D5B-B0F4-FC488D7E7003}" srcOrd="1" destOrd="0" presId="urn:microsoft.com/office/officeart/2005/8/layout/hierarchy3"/>
    <dgm:cxn modelId="{E9B2B0A2-64A5-4473-993F-7BF4273E1013}" type="presParOf" srcId="{914F78DD-7978-4631-8787-F4C9F78109C4}" destId="{710FA5E2-114F-457D-B2CD-999739FE011B}" srcOrd="1" destOrd="0" presId="urn:microsoft.com/office/officeart/2005/8/layout/hierarchy3"/>
    <dgm:cxn modelId="{0F626367-07D0-4B15-B287-5475D91319B0}" type="presParOf" srcId="{710FA5E2-114F-457D-B2CD-999739FE011B}" destId="{2F86BDDE-E246-4B25-BB9C-6E63323D2C75}" srcOrd="0" destOrd="0" presId="urn:microsoft.com/office/officeart/2005/8/layout/hierarchy3"/>
    <dgm:cxn modelId="{7E4F543F-1F6A-4E09-A863-D46DE02217C1}" type="presParOf" srcId="{2F86BDDE-E246-4B25-BB9C-6E63323D2C75}" destId="{0EC64980-62D6-40BC-A7F4-9C13D56ECFC4}" srcOrd="0" destOrd="0" presId="urn:microsoft.com/office/officeart/2005/8/layout/hierarchy3"/>
    <dgm:cxn modelId="{DF10FD9A-0F9D-488A-BC60-D9F7FD0F4096}" type="presParOf" srcId="{2F86BDDE-E246-4B25-BB9C-6E63323D2C75}" destId="{D1F4FA7A-8BD5-4B1A-83CE-5910D21D88AD}" srcOrd="1" destOrd="0" presId="urn:microsoft.com/office/officeart/2005/8/layout/hierarchy3"/>
    <dgm:cxn modelId="{1B94664A-4963-4697-9DD8-1FAC231CF503}" type="presParOf" srcId="{710FA5E2-114F-457D-B2CD-999739FE011B}" destId="{73C54324-6ABA-4138-945A-F80E5D82CFB2}" srcOrd="1" destOrd="0" presId="urn:microsoft.com/office/officeart/2005/8/layout/hierarchy3"/>
    <dgm:cxn modelId="{DDF3452D-74A0-4B64-ADF4-383A0106917C}" type="presParOf" srcId="{73C54324-6ABA-4138-945A-F80E5D82CFB2}" destId="{AB744E93-B702-4EAA-A24B-684DBE8A6CDB}" srcOrd="0" destOrd="0" presId="urn:microsoft.com/office/officeart/2005/8/layout/hierarchy3"/>
    <dgm:cxn modelId="{FE119A94-75EA-4840-8CD6-5DABF1E26DE2}" type="presParOf" srcId="{73C54324-6ABA-4138-945A-F80E5D82CFB2}" destId="{824A294D-51C0-4BB1-8309-2C0D20B17B77}" srcOrd="1" destOrd="0" presId="urn:microsoft.com/office/officeart/2005/8/layout/hierarchy3"/>
    <dgm:cxn modelId="{EE0EA279-5824-483E-B30A-8E61C9854CA9}" type="presParOf" srcId="{914F78DD-7978-4631-8787-F4C9F78109C4}" destId="{EC7B2F90-2D6E-4AE7-94DC-3C552D0DEA10}" srcOrd="2" destOrd="0" presId="urn:microsoft.com/office/officeart/2005/8/layout/hierarchy3"/>
    <dgm:cxn modelId="{D1CD9E17-C7D2-4FF5-9A84-ECF97D2F3627}" type="presParOf" srcId="{EC7B2F90-2D6E-4AE7-94DC-3C552D0DEA10}" destId="{C9E2C7DF-6B20-44DD-8657-7C6337854BE9}" srcOrd="0" destOrd="0" presId="urn:microsoft.com/office/officeart/2005/8/layout/hierarchy3"/>
    <dgm:cxn modelId="{1BB583FA-7BD8-45B1-93D0-69A374991D2A}" type="presParOf" srcId="{C9E2C7DF-6B20-44DD-8657-7C6337854BE9}" destId="{2B648421-906F-4C4C-BDB1-DED7BEC18DB0}" srcOrd="0" destOrd="0" presId="urn:microsoft.com/office/officeart/2005/8/layout/hierarchy3"/>
    <dgm:cxn modelId="{339C71AC-C60F-4E5A-9AF4-46B14EFE056E}" type="presParOf" srcId="{C9E2C7DF-6B20-44DD-8657-7C6337854BE9}" destId="{07B2CC17-D637-4D16-A283-40419B2711CB}" srcOrd="1" destOrd="0" presId="urn:microsoft.com/office/officeart/2005/8/layout/hierarchy3"/>
    <dgm:cxn modelId="{AC13E27C-9B51-4166-B247-AD54683F6D57}" type="presParOf" srcId="{EC7B2F90-2D6E-4AE7-94DC-3C552D0DEA10}" destId="{518D6CA4-BD41-413D-8D44-3DF75F29319A}" srcOrd="1" destOrd="0" presId="urn:microsoft.com/office/officeart/2005/8/layout/hierarchy3"/>
    <dgm:cxn modelId="{7A736BBF-2516-443C-BED6-F65299955EDE}" type="presParOf" srcId="{518D6CA4-BD41-413D-8D44-3DF75F29319A}" destId="{228FA1B2-81F2-49F3-B165-E75EEACA4195}" srcOrd="0" destOrd="0" presId="urn:microsoft.com/office/officeart/2005/8/layout/hierarchy3"/>
    <dgm:cxn modelId="{590B4DA7-AF19-47CF-8B0F-DB4418747D35}" type="presParOf" srcId="{518D6CA4-BD41-413D-8D44-3DF75F29319A}" destId="{1DE9A989-68FA-4AE1-AE8A-0A6322766FA4}" srcOrd="1" destOrd="0" presId="urn:microsoft.com/office/officeart/2005/8/layout/hierarchy3"/>
    <dgm:cxn modelId="{515A8506-C2C3-4943-A552-F74BA1CF2AF8}" type="presParOf" srcId="{914F78DD-7978-4631-8787-F4C9F78109C4}" destId="{1820BD7E-340C-491F-9FBC-4245EEFC05EB}" srcOrd="3" destOrd="0" presId="urn:microsoft.com/office/officeart/2005/8/layout/hierarchy3"/>
    <dgm:cxn modelId="{CFE081DE-7064-4D15-B085-AE571B7BE0B0}" type="presParOf" srcId="{1820BD7E-340C-491F-9FBC-4245EEFC05EB}" destId="{BAE6E2C2-9A0E-4D24-9B82-A741FF56D14A}" srcOrd="0" destOrd="0" presId="urn:microsoft.com/office/officeart/2005/8/layout/hierarchy3"/>
    <dgm:cxn modelId="{88B0663C-9641-4F70-BD2C-A61C0A87E71C}" type="presParOf" srcId="{BAE6E2C2-9A0E-4D24-9B82-A741FF56D14A}" destId="{F44F785D-2C87-4D9B-AB5F-314583305AB5}" srcOrd="0" destOrd="0" presId="urn:microsoft.com/office/officeart/2005/8/layout/hierarchy3"/>
    <dgm:cxn modelId="{38B79B81-7C95-4561-96E2-4838FF5520D8}" type="presParOf" srcId="{BAE6E2C2-9A0E-4D24-9B82-A741FF56D14A}" destId="{CD9342BF-AD69-4623-A1A6-8401E167BD4A}" srcOrd="1" destOrd="0" presId="urn:microsoft.com/office/officeart/2005/8/layout/hierarchy3"/>
    <dgm:cxn modelId="{BE5A5F1D-7B6E-4E7B-8C8D-0F3C96D7C7A9}" type="presParOf" srcId="{1820BD7E-340C-491F-9FBC-4245EEFC05EB}" destId="{44B67D22-68B2-4D70-AA27-0AF91D3AC695}" srcOrd="1" destOrd="0" presId="urn:microsoft.com/office/officeart/2005/8/layout/hierarchy3"/>
    <dgm:cxn modelId="{BD2489D9-63AE-47E5-8236-415F94E0FB43}" type="presParOf" srcId="{44B67D22-68B2-4D70-AA27-0AF91D3AC695}" destId="{134BAAD1-D558-46C0-82E5-F202BCD2ABA8}" srcOrd="0" destOrd="0" presId="urn:microsoft.com/office/officeart/2005/8/layout/hierarchy3"/>
    <dgm:cxn modelId="{E05A21E3-37B9-493D-B68F-C43F3F6C4B63}" type="presParOf" srcId="{44B67D22-68B2-4D70-AA27-0AF91D3AC695}" destId="{4387C8C4-56F2-483E-8F79-5DDD03B30005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0F4ADC6-FA9E-4428-B2BC-86003A0ABD8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24349C3-23EF-4BF9-BAF2-08832CC07B7F}">
      <dgm:prSet/>
      <dgm:spPr/>
      <dgm:t>
        <a:bodyPr/>
        <a:lstStyle/>
        <a:p>
          <a:r>
            <a:rPr lang="en-US" b="1" i="0" baseline="0" dirty="0"/>
            <a:t>customJestReporter.js </a:t>
          </a:r>
          <a:r>
            <a:rPr lang="en-US" i="0" baseline="0" dirty="0"/>
            <a:t>handles result upload after Jest test execution.</a:t>
          </a:r>
          <a:endParaRPr lang="en-US" dirty="0"/>
        </a:p>
      </dgm:t>
    </dgm:pt>
    <dgm:pt modelId="{56350C42-820D-4746-B8F6-5EC046EFD015}" type="parTrans" cxnId="{5530E692-BD38-4245-B42F-12D723323888}">
      <dgm:prSet/>
      <dgm:spPr/>
      <dgm:t>
        <a:bodyPr/>
        <a:lstStyle/>
        <a:p>
          <a:endParaRPr lang="en-US"/>
        </a:p>
      </dgm:t>
    </dgm:pt>
    <dgm:pt modelId="{ABB60CEC-DA19-479E-95A4-D405C882A7D5}" type="sibTrans" cxnId="{5530E692-BD38-4245-B42F-12D723323888}">
      <dgm:prSet/>
      <dgm:spPr/>
      <dgm:t>
        <a:bodyPr/>
        <a:lstStyle/>
        <a:p>
          <a:endParaRPr lang="en-US"/>
        </a:p>
      </dgm:t>
    </dgm:pt>
    <dgm:pt modelId="{834BB4CD-1BBC-4B73-8C23-BB0369346D16}">
      <dgm:prSet/>
      <dgm:spPr/>
      <dgm:t>
        <a:bodyPr/>
        <a:lstStyle/>
        <a:p>
          <a:r>
            <a:rPr lang="en-US" i="0" baseline="0" dirty="0"/>
            <a:t>Test results are extracted and formatted with associated TestRail Case IDs.</a:t>
          </a:r>
          <a:endParaRPr lang="en-US" dirty="0"/>
        </a:p>
      </dgm:t>
    </dgm:pt>
    <dgm:pt modelId="{FEF666E3-5C1B-4F70-88D1-F2E83F894B8A}" type="parTrans" cxnId="{9A5373F3-890D-4DF5-9B44-83F1C0DE2A6B}">
      <dgm:prSet/>
      <dgm:spPr/>
      <dgm:t>
        <a:bodyPr/>
        <a:lstStyle/>
        <a:p>
          <a:endParaRPr lang="en-US"/>
        </a:p>
      </dgm:t>
    </dgm:pt>
    <dgm:pt modelId="{3ACBF549-AEC6-4C83-9993-A9748423A5BD}" type="sibTrans" cxnId="{9A5373F3-890D-4DF5-9B44-83F1C0DE2A6B}">
      <dgm:prSet/>
      <dgm:spPr/>
      <dgm:t>
        <a:bodyPr/>
        <a:lstStyle/>
        <a:p>
          <a:endParaRPr lang="en-US"/>
        </a:p>
      </dgm:t>
    </dgm:pt>
    <dgm:pt modelId="{F949C621-2FA8-4333-B5B1-C20395387478}">
      <dgm:prSet/>
      <dgm:spPr/>
      <dgm:t>
        <a:bodyPr/>
        <a:lstStyle/>
        <a:p>
          <a:r>
            <a:rPr lang="en-US" i="0" baseline="0"/>
            <a:t>Results are posted to TestRail via REST API (add_run, add_results_for_cases).</a:t>
          </a:r>
          <a:endParaRPr lang="en-US"/>
        </a:p>
      </dgm:t>
    </dgm:pt>
    <dgm:pt modelId="{AEDA465B-F275-4A1B-AE34-0F5042BE5277}" type="parTrans" cxnId="{9FEBB20B-105A-463A-8632-A6C6FD24C978}">
      <dgm:prSet/>
      <dgm:spPr/>
      <dgm:t>
        <a:bodyPr/>
        <a:lstStyle/>
        <a:p>
          <a:endParaRPr lang="en-US"/>
        </a:p>
      </dgm:t>
    </dgm:pt>
    <dgm:pt modelId="{C330A3A5-8E5B-4076-911C-244DB1373766}" type="sibTrans" cxnId="{9FEBB20B-105A-463A-8632-A6C6FD24C978}">
      <dgm:prSet/>
      <dgm:spPr/>
      <dgm:t>
        <a:bodyPr/>
        <a:lstStyle/>
        <a:p>
          <a:endParaRPr lang="en-US"/>
        </a:p>
      </dgm:t>
    </dgm:pt>
    <dgm:pt modelId="{AAF2EB93-990E-4386-AB62-5BB1D783B913}">
      <dgm:prSet/>
      <dgm:spPr/>
      <dgm:t>
        <a:bodyPr/>
        <a:lstStyle/>
        <a:p>
          <a:r>
            <a:rPr lang="en-US" i="0" baseline="0"/>
            <a:t>If a Jira key is tagged (e.g., [SCRUM-101]), test outcome comments are auto-posted to Jira.</a:t>
          </a:r>
          <a:endParaRPr lang="en-US"/>
        </a:p>
      </dgm:t>
    </dgm:pt>
    <dgm:pt modelId="{12EC2AB1-FC9F-46F7-A6B5-DC4EE5AC5872}" type="parTrans" cxnId="{23C5E002-C06D-4F3E-8BAB-51472579A6A8}">
      <dgm:prSet/>
      <dgm:spPr/>
      <dgm:t>
        <a:bodyPr/>
        <a:lstStyle/>
        <a:p>
          <a:endParaRPr lang="en-US"/>
        </a:p>
      </dgm:t>
    </dgm:pt>
    <dgm:pt modelId="{CA01210B-1181-4759-A2FE-51B337EE2E61}" type="sibTrans" cxnId="{23C5E002-C06D-4F3E-8BAB-51472579A6A8}">
      <dgm:prSet/>
      <dgm:spPr/>
      <dgm:t>
        <a:bodyPr/>
        <a:lstStyle/>
        <a:p>
          <a:endParaRPr lang="en-US"/>
        </a:p>
      </dgm:t>
    </dgm:pt>
    <dgm:pt modelId="{E0E1F96D-7EE3-4916-898B-05DBF1C0865B}">
      <dgm:prSet/>
      <dgm:spPr/>
      <dgm:t>
        <a:bodyPr/>
        <a:lstStyle/>
        <a:p>
          <a:r>
            <a:rPr lang="en-US" i="0" baseline="0"/>
            <a:t>Uses environment-secured credentials from .env (testrail.config.js supports .env protection).</a:t>
          </a:r>
          <a:endParaRPr lang="en-US"/>
        </a:p>
      </dgm:t>
    </dgm:pt>
    <dgm:pt modelId="{AE2B4B77-13BC-42BA-AD43-92F01535C442}" type="parTrans" cxnId="{933C6807-A20A-40E9-81A0-3E69382D024F}">
      <dgm:prSet/>
      <dgm:spPr/>
      <dgm:t>
        <a:bodyPr/>
        <a:lstStyle/>
        <a:p>
          <a:endParaRPr lang="en-US"/>
        </a:p>
      </dgm:t>
    </dgm:pt>
    <dgm:pt modelId="{F3064907-21F0-49C1-A53F-3D0D15EF7FA2}" type="sibTrans" cxnId="{933C6807-A20A-40E9-81A0-3E69382D024F}">
      <dgm:prSet/>
      <dgm:spPr/>
      <dgm:t>
        <a:bodyPr/>
        <a:lstStyle/>
        <a:p>
          <a:endParaRPr lang="en-US"/>
        </a:p>
      </dgm:t>
    </dgm:pt>
    <dgm:pt modelId="{8D1DB5F2-5FC4-4D5A-96EC-BC4573455E60}" type="pres">
      <dgm:prSet presAssocID="{C0F4ADC6-FA9E-4428-B2BC-86003A0ABD82}" presName="vert0" presStyleCnt="0">
        <dgm:presLayoutVars>
          <dgm:dir/>
          <dgm:animOne val="branch"/>
          <dgm:animLvl val="lvl"/>
        </dgm:presLayoutVars>
      </dgm:prSet>
      <dgm:spPr/>
    </dgm:pt>
    <dgm:pt modelId="{04F9F548-7E05-49E7-9F03-AF4034FCA619}" type="pres">
      <dgm:prSet presAssocID="{924349C3-23EF-4BF9-BAF2-08832CC07B7F}" presName="thickLine" presStyleLbl="alignNode1" presStyleIdx="0" presStyleCnt="5"/>
      <dgm:spPr/>
    </dgm:pt>
    <dgm:pt modelId="{1651863F-0CFA-46E3-A812-6A21049CDC83}" type="pres">
      <dgm:prSet presAssocID="{924349C3-23EF-4BF9-BAF2-08832CC07B7F}" presName="horz1" presStyleCnt="0"/>
      <dgm:spPr/>
    </dgm:pt>
    <dgm:pt modelId="{7E1B24B5-1383-4A2B-B4D4-CA1F3FB98804}" type="pres">
      <dgm:prSet presAssocID="{924349C3-23EF-4BF9-BAF2-08832CC07B7F}" presName="tx1" presStyleLbl="revTx" presStyleIdx="0" presStyleCnt="5"/>
      <dgm:spPr/>
    </dgm:pt>
    <dgm:pt modelId="{0C2CCC4E-3957-45C5-BEED-F5905CCA1C67}" type="pres">
      <dgm:prSet presAssocID="{924349C3-23EF-4BF9-BAF2-08832CC07B7F}" presName="vert1" presStyleCnt="0"/>
      <dgm:spPr/>
    </dgm:pt>
    <dgm:pt modelId="{749AC0C9-7AFF-41CA-AB8D-41E9808B01BC}" type="pres">
      <dgm:prSet presAssocID="{834BB4CD-1BBC-4B73-8C23-BB0369346D16}" presName="thickLine" presStyleLbl="alignNode1" presStyleIdx="1" presStyleCnt="5"/>
      <dgm:spPr/>
    </dgm:pt>
    <dgm:pt modelId="{D4553CF3-2F2B-44DD-A563-34DBB4B77290}" type="pres">
      <dgm:prSet presAssocID="{834BB4CD-1BBC-4B73-8C23-BB0369346D16}" presName="horz1" presStyleCnt="0"/>
      <dgm:spPr/>
    </dgm:pt>
    <dgm:pt modelId="{25441BCE-13D6-4685-81B7-372FEEF4F504}" type="pres">
      <dgm:prSet presAssocID="{834BB4CD-1BBC-4B73-8C23-BB0369346D16}" presName="tx1" presStyleLbl="revTx" presStyleIdx="1" presStyleCnt="5"/>
      <dgm:spPr/>
    </dgm:pt>
    <dgm:pt modelId="{485608BD-8547-439F-9A09-F23CFF20E09D}" type="pres">
      <dgm:prSet presAssocID="{834BB4CD-1BBC-4B73-8C23-BB0369346D16}" presName="vert1" presStyleCnt="0"/>
      <dgm:spPr/>
    </dgm:pt>
    <dgm:pt modelId="{858105FC-BB0C-4EAD-8692-83338650CFC7}" type="pres">
      <dgm:prSet presAssocID="{F949C621-2FA8-4333-B5B1-C20395387478}" presName="thickLine" presStyleLbl="alignNode1" presStyleIdx="2" presStyleCnt="5"/>
      <dgm:spPr/>
    </dgm:pt>
    <dgm:pt modelId="{E601C7C6-E7DE-41E8-866A-954D8E1F1EE2}" type="pres">
      <dgm:prSet presAssocID="{F949C621-2FA8-4333-B5B1-C20395387478}" presName="horz1" presStyleCnt="0"/>
      <dgm:spPr/>
    </dgm:pt>
    <dgm:pt modelId="{91AFEA37-561B-4C70-871D-DE7EB7D3EABC}" type="pres">
      <dgm:prSet presAssocID="{F949C621-2FA8-4333-B5B1-C20395387478}" presName="tx1" presStyleLbl="revTx" presStyleIdx="2" presStyleCnt="5"/>
      <dgm:spPr/>
    </dgm:pt>
    <dgm:pt modelId="{37567226-09CF-44BB-82DB-658261DBEB88}" type="pres">
      <dgm:prSet presAssocID="{F949C621-2FA8-4333-B5B1-C20395387478}" presName="vert1" presStyleCnt="0"/>
      <dgm:spPr/>
    </dgm:pt>
    <dgm:pt modelId="{B20D40EC-451E-408A-A206-CB5D103F088C}" type="pres">
      <dgm:prSet presAssocID="{AAF2EB93-990E-4386-AB62-5BB1D783B913}" presName="thickLine" presStyleLbl="alignNode1" presStyleIdx="3" presStyleCnt="5"/>
      <dgm:spPr/>
    </dgm:pt>
    <dgm:pt modelId="{7A6E142C-1605-42E3-98E9-69BE27ACC0BA}" type="pres">
      <dgm:prSet presAssocID="{AAF2EB93-990E-4386-AB62-5BB1D783B913}" presName="horz1" presStyleCnt="0"/>
      <dgm:spPr/>
    </dgm:pt>
    <dgm:pt modelId="{A556C02B-E73B-49C7-A08F-4BA63A94B094}" type="pres">
      <dgm:prSet presAssocID="{AAF2EB93-990E-4386-AB62-5BB1D783B913}" presName="tx1" presStyleLbl="revTx" presStyleIdx="3" presStyleCnt="5"/>
      <dgm:spPr/>
    </dgm:pt>
    <dgm:pt modelId="{002A00D0-AE99-42B0-9DCF-4BA0D6501FAC}" type="pres">
      <dgm:prSet presAssocID="{AAF2EB93-990E-4386-AB62-5BB1D783B913}" presName="vert1" presStyleCnt="0"/>
      <dgm:spPr/>
    </dgm:pt>
    <dgm:pt modelId="{76E2F3B7-4880-4D34-84C0-DA7442ED873C}" type="pres">
      <dgm:prSet presAssocID="{E0E1F96D-7EE3-4916-898B-05DBF1C0865B}" presName="thickLine" presStyleLbl="alignNode1" presStyleIdx="4" presStyleCnt="5"/>
      <dgm:spPr/>
    </dgm:pt>
    <dgm:pt modelId="{D1BCA4D7-9EF6-49F9-8AA3-804E8213432F}" type="pres">
      <dgm:prSet presAssocID="{E0E1F96D-7EE3-4916-898B-05DBF1C0865B}" presName="horz1" presStyleCnt="0"/>
      <dgm:spPr/>
    </dgm:pt>
    <dgm:pt modelId="{47860BFD-0A9A-42DD-BEF6-D4C5B6D13935}" type="pres">
      <dgm:prSet presAssocID="{E0E1F96D-7EE3-4916-898B-05DBF1C0865B}" presName="tx1" presStyleLbl="revTx" presStyleIdx="4" presStyleCnt="5"/>
      <dgm:spPr/>
    </dgm:pt>
    <dgm:pt modelId="{A1D33C82-1502-41FF-BB68-0A9734B301D4}" type="pres">
      <dgm:prSet presAssocID="{E0E1F96D-7EE3-4916-898B-05DBF1C0865B}" presName="vert1" presStyleCnt="0"/>
      <dgm:spPr/>
    </dgm:pt>
  </dgm:ptLst>
  <dgm:cxnLst>
    <dgm:cxn modelId="{3E142502-DBD2-4710-AA76-A3573DE3AC87}" type="presOf" srcId="{C0F4ADC6-FA9E-4428-B2BC-86003A0ABD82}" destId="{8D1DB5F2-5FC4-4D5A-96EC-BC4573455E60}" srcOrd="0" destOrd="0" presId="urn:microsoft.com/office/officeart/2008/layout/LinedList"/>
    <dgm:cxn modelId="{23C5E002-C06D-4F3E-8BAB-51472579A6A8}" srcId="{C0F4ADC6-FA9E-4428-B2BC-86003A0ABD82}" destId="{AAF2EB93-990E-4386-AB62-5BB1D783B913}" srcOrd="3" destOrd="0" parTransId="{12EC2AB1-FC9F-46F7-A6B5-DC4EE5AC5872}" sibTransId="{CA01210B-1181-4759-A2FE-51B337EE2E61}"/>
    <dgm:cxn modelId="{933C6807-A20A-40E9-81A0-3E69382D024F}" srcId="{C0F4ADC6-FA9E-4428-B2BC-86003A0ABD82}" destId="{E0E1F96D-7EE3-4916-898B-05DBF1C0865B}" srcOrd="4" destOrd="0" parTransId="{AE2B4B77-13BC-42BA-AD43-92F01535C442}" sibTransId="{F3064907-21F0-49C1-A53F-3D0D15EF7FA2}"/>
    <dgm:cxn modelId="{2D79680B-35E6-40B7-BE79-EBA469F75E76}" type="presOf" srcId="{924349C3-23EF-4BF9-BAF2-08832CC07B7F}" destId="{7E1B24B5-1383-4A2B-B4D4-CA1F3FB98804}" srcOrd="0" destOrd="0" presId="urn:microsoft.com/office/officeart/2008/layout/LinedList"/>
    <dgm:cxn modelId="{9FEBB20B-105A-463A-8632-A6C6FD24C978}" srcId="{C0F4ADC6-FA9E-4428-B2BC-86003A0ABD82}" destId="{F949C621-2FA8-4333-B5B1-C20395387478}" srcOrd="2" destOrd="0" parTransId="{AEDA465B-F275-4A1B-AE34-0F5042BE5277}" sibTransId="{C330A3A5-8E5B-4076-911C-244DB1373766}"/>
    <dgm:cxn modelId="{F4902A47-48A1-4759-A338-CD7D64A5464F}" type="presOf" srcId="{834BB4CD-1BBC-4B73-8C23-BB0369346D16}" destId="{25441BCE-13D6-4685-81B7-372FEEF4F504}" srcOrd="0" destOrd="0" presId="urn:microsoft.com/office/officeart/2008/layout/LinedList"/>
    <dgm:cxn modelId="{5530E692-BD38-4245-B42F-12D723323888}" srcId="{C0F4ADC6-FA9E-4428-B2BC-86003A0ABD82}" destId="{924349C3-23EF-4BF9-BAF2-08832CC07B7F}" srcOrd="0" destOrd="0" parTransId="{56350C42-820D-4746-B8F6-5EC046EFD015}" sibTransId="{ABB60CEC-DA19-479E-95A4-D405C882A7D5}"/>
    <dgm:cxn modelId="{A53E74C1-816F-4D77-BD76-E29CB9004562}" type="presOf" srcId="{AAF2EB93-990E-4386-AB62-5BB1D783B913}" destId="{A556C02B-E73B-49C7-A08F-4BA63A94B094}" srcOrd="0" destOrd="0" presId="urn:microsoft.com/office/officeart/2008/layout/LinedList"/>
    <dgm:cxn modelId="{3EC022D4-C878-4AF4-B267-26B5B7B62386}" type="presOf" srcId="{F949C621-2FA8-4333-B5B1-C20395387478}" destId="{91AFEA37-561B-4C70-871D-DE7EB7D3EABC}" srcOrd="0" destOrd="0" presId="urn:microsoft.com/office/officeart/2008/layout/LinedList"/>
    <dgm:cxn modelId="{8A290CE6-DE99-44EE-AB98-08672544C7FE}" type="presOf" srcId="{E0E1F96D-7EE3-4916-898B-05DBF1C0865B}" destId="{47860BFD-0A9A-42DD-BEF6-D4C5B6D13935}" srcOrd="0" destOrd="0" presId="urn:microsoft.com/office/officeart/2008/layout/LinedList"/>
    <dgm:cxn modelId="{9A5373F3-890D-4DF5-9B44-83F1C0DE2A6B}" srcId="{C0F4ADC6-FA9E-4428-B2BC-86003A0ABD82}" destId="{834BB4CD-1BBC-4B73-8C23-BB0369346D16}" srcOrd="1" destOrd="0" parTransId="{FEF666E3-5C1B-4F70-88D1-F2E83F894B8A}" sibTransId="{3ACBF549-AEC6-4C83-9993-A9748423A5BD}"/>
    <dgm:cxn modelId="{51883505-1EE3-461E-8DBC-0F1543772742}" type="presParOf" srcId="{8D1DB5F2-5FC4-4D5A-96EC-BC4573455E60}" destId="{04F9F548-7E05-49E7-9F03-AF4034FCA619}" srcOrd="0" destOrd="0" presId="urn:microsoft.com/office/officeart/2008/layout/LinedList"/>
    <dgm:cxn modelId="{B1230E57-9FF0-4C71-930F-700A0E632BCE}" type="presParOf" srcId="{8D1DB5F2-5FC4-4D5A-96EC-BC4573455E60}" destId="{1651863F-0CFA-46E3-A812-6A21049CDC83}" srcOrd="1" destOrd="0" presId="urn:microsoft.com/office/officeart/2008/layout/LinedList"/>
    <dgm:cxn modelId="{9B747EEE-E851-49D7-92C8-5D17311235A4}" type="presParOf" srcId="{1651863F-0CFA-46E3-A812-6A21049CDC83}" destId="{7E1B24B5-1383-4A2B-B4D4-CA1F3FB98804}" srcOrd="0" destOrd="0" presId="urn:microsoft.com/office/officeart/2008/layout/LinedList"/>
    <dgm:cxn modelId="{9AB7DDFE-9998-4B74-B5D9-201E050E6BF6}" type="presParOf" srcId="{1651863F-0CFA-46E3-A812-6A21049CDC83}" destId="{0C2CCC4E-3957-45C5-BEED-F5905CCA1C67}" srcOrd="1" destOrd="0" presId="urn:microsoft.com/office/officeart/2008/layout/LinedList"/>
    <dgm:cxn modelId="{52AF64F6-1E4F-4AB4-81AC-B1E4160C03F2}" type="presParOf" srcId="{8D1DB5F2-5FC4-4D5A-96EC-BC4573455E60}" destId="{749AC0C9-7AFF-41CA-AB8D-41E9808B01BC}" srcOrd="2" destOrd="0" presId="urn:microsoft.com/office/officeart/2008/layout/LinedList"/>
    <dgm:cxn modelId="{51E498E2-59CB-4023-BB83-F9C066EBEF32}" type="presParOf" srcId="{8D1DB5F2-5FC4-4D5A-96EC-BC4573455E60}" destId="{D4553CF3-2F2B-44DD-A563-34DBB4B77290}" srcOrd="3" destOrd="0" presId="urn:microsoft.com/office/officeart/2008/layout/LinedList"/>
    <dgm:cxn modelId="{3C50269F-0DA3-4790-9B1A-436F616C323B}" type="presParOf" srcId="{D4553CF3-2F2B-44DD-A563-34DBB4B77290}" destId="{25441BCE-13D6-4685-81B7-372FEEF4F504}" srcOrd="0" destOrd="0" presId="urn:microsoft.com/office/officeart/2008/layout/LinedList"/>
    <dgm:cxn modelId="{C60D2E65-1FE8-409A-9CC1-61870F122D30}" type="presParOf" srcId="{D4553CF3-2F2B-44DD-A563-34DBB4B77290}" destId="{485608BD-8547-439F-9A09-F23CFF20E09D}" srcOrd="1" destOrd="0" presId="urn:microsoft.com/office/officeart/2008/layout/LinedList"/>
    <dgm:cxn modelId="{2BAE73B1-F655-44EB-BF7C-A0F15AF682B1}" type="presParOf" srcId="{8D1DB5F2-5FC4-4D5A-96EC-BC4573455E60}" destId="{858105FC-BB0C-4EAD-8692-83338650CFC7}" srcOrd="4" destOrd="0" presId="urn:microsoft.com/office/officeart/2008/layout/LinedList"/>
    <dgm:cxn modelId="{6B34ECD1-8E33-434C-A585-4E04CB496586}" type="presParOf" srcId="{8D1DB5F2-5FC4-4D5A-96EC-BC4573455E60}" destId="{E601C7C6-E7DE-41E8-866A-954D8E1F1EE2}" srcOrd="5" destOrd="0" presId="urn:microsoft.com/office/officeart/2008/layout/LinedList"/>
    <dgm:cxn modelId="{C5C5F45E-0492-4953-98F0-986BD390C02E}" type="presParOf" srcId="{E601C7C6-E7DE-41E8-866A-954D8E1F1EE2}" destId="{91AFEA37-561B-4C70-871D-DE7EB7D3EABC}" srcOrd="0" destOrd="0" presId="urn:microsoft.com/office/officeart/2008/layout/LinedList"/>
    <dgm:cxn modelId="{A510F020-207B-4DAC-AAE6-45EB84D528CA}" type="presParOf" srcId="{E601C7C6-E7DE-41E8-866A-954D8E1F1EE2}" destId="{37567226-09CF-44BB-82DB-658261DBEB88}" srcOrd="1" destOrd="0" presId="urn:microsoft.com/office/officeart/2008/layout/LinedList"/>
    <dgm:cxn modelId="{689CB81C-748D-4A9D-9B3C-B2DC78EB410F}" type="presParOf" srcId="{8D1DB5F2-5FC4-4D5A-96EC-BC4573455E60}" destId="{B20D40EC-451E-408A-A206-CB5D103F088C}" srcOrd="6" destOrd="0" presId="urn:microsoft.com/office/officeart/2008/layout/LinedList"/>
    <dgm:cxn modelId="{D0E8160B-D41C-481C-855F-DC1030F3BA94}" type="presParOf" srcId="{8D1DB5F2-5FC4-4D5A-96EC-BC4573455E60}" destId="{7A6E142C-1605-42E3-98E9-69BE27ACC0BA}" srcOrd="7" destOrd="0" presId="urn:microsoft.com/office/officeart/2008/layout/LinedList"/>
    <dgm:cxn modelId="{F513D982-6D04-4238-8268-A7DACD272BF5}" type="presParOf" srcId="{7A6E142C-1605-42E3-98E9-69BE27ACC0BA}" destId="{A556C02B-E73B-49C7-A08F-4BA63A94B094}" srcOrd="0" destOrd="0" presId="urn:microsoft.com/office/officeart/2008/layout/LinedList"/>
    <dgm:cxn modelId="{C9FE60AC-8EBA-4E85-84C8-97A5C6126FD5}" type="presParOf" srcId="{7A6E142C-1605-42E3-98E9-69BE27ACC0BA}" destId="{002A00D0-AE99-42B0-9DCF-4BA0D6501FAC}" srcOrd="1" destOrd="0" presId="urn:microsoft.com/office/officeart/2008/layout/LinedList"/>
    <dgm:cxn modelId="{C093A80F-27F7-4838-B7B9-3DDAF55BD83E}" type="presParOf" srcId="{8D1DB5F2-5FC4-4D5A-96EC-BC4573455E60}" destId="{76E2F3B7-4880-4D34-84C0-DA7442ED873C}" srcOrd="8" destOrd="0" presId="urn:microsoft.com/office/officeart/2008/layout/LinedList"/>
    <dgm:cxn modelId="{18350597-B108-4459-89AD-1FCDCBD360F0}" type="presParOf" srcId="{8D1DB5F2-5FC4-4D5A-96EC-BC4573455E60}" destId="{D1BCA4D7-9EF6-49F9-8AA3-804E8213432F}" srcOrd="9" destOrd="0" presId="urn:microsoft.com/office/officeart/2008/layout/LinedList"/>
    <dgm:cxn modelId="{CEA1A402-81E6-489C-A97D-FB3E74261DC4}" type="presParOf" srcId="{D1BCA4D7-9EF6-49F9-8AA3-804E8213432F}" destId="{47860BFD-0A9A-42DD-BEF6-D4C5B6D13935}" srcOrd="0" destOrd="0" presId="urn:microsoft.com/office/officeart/2008/layout/LinedList"/>
    <dgm:cxn modelId="{D4F96520-7731-4F12-A0FE-1F4A85397B4C}" type="presParOf" srcId="{D1BCA4D7-9EF6-49F9-8AA3-804E8213432F}" destId="{A1D33C82-1502-41FF-BB68-0A9734B301D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8E471E8-2DFB-4A3E-81A2-381E63AB7D7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E9F2D9D-39BD-4EED-A534-DC2D61E32EB4}">
      <dgm:prSet/>
      <dgm:spPr/>
      <dgm:t>
        <a:bodyPr/>
        <a:lstStyle/>
        <a:p>
          <a:r>
            <a:rPr lang="en-US" dirty="0"/>
            <a:t>Central hub for test management</a:t>
          </a:r>
        </a:p>
      </dgm:t>
    </dgm:pt>
    <dgm:pt modelId="{BC7D45E9-E37A-4BDA-9252-4CB8F4CC2607}" type="parTrans" cxnId="{0869379C-6394-47F7-84CF-CC8F70F90B97}">
      <dgm:prSet/>
      <dgm:spPr/>
      <dgm:t>
        <a:bodyPr/>
        <a:lstStyle/>
        <a:p>
          <a:endParaRPr lang="en-US"/>
        </a:p>
      </dgm:t>
    </dgm:pt>
    <dgm:pt modelId="{BA52CB1C-7907-4C66-B7DC-D152A6A0F66F}" type="sibTrans" cxnId="{0869379C-6394-47F7-84CF-CC8F70F90B97}">
      <dgm:prSet/>
      <dgm:spPr/>
      <dgm:t>
        <a:bodyPr/>
        <a:lstStyle/>
        <a:p>
          <a:endParaRPr lang="en-US"/>
        </a:p>
      </dgm:t>
    </dgm:pt>
    <dgm:pt modelId="{8D542A11-D9DB-4D62-BFA7-D28E2F4E1DF6}">
      <dgm:prSet/>
      <dgm:spPr/>
      <dgm:t>
        <a:bodyPr/>
        <a:lstStyle/>
        <a:p>
          <a:r>
            <a:rPr lang="en-US"/>
            <a:t>Works with manual &amp; automated tests</a:t>
          </a:r>
        </a:p>
      </dgm:t>
    </dgm:pt>
    <dgm:pt modelId="{D53BA0F6-1C52-454C-A66A-823969EE2862}" type="parTrans" cxnId="{98D6BD30-88F1-46F9-BDAE-B0F4FED787F5}">
      <dgm:prSet/>
      <dgm:spPr/>
      <dgm:t>
        <a:bodyPr/>
        <a:lstStyle/>
        <a:p>
          <a:endParaRPr lang="en-US"/>
        </a:p>
      </dgm:t>
    </dgm:pt>
    <dgm:pt modelId="{823FD354-30EB-45D1-B7E6-AA4053A26068}" type="sibTrans" cxnId="{98D6BD30-88F1-46F9-BDAE-B0F4FED787F5}">
      <dgm:prSet/>
      <dgm:spPr/>
      <dgm:t>
        <a:bodyPr/>
        <a:lstStyle/>
        <a:p>
          <a:endParaRPr lang="en-US"/>
        </a:p>
      </dgm:t>
    </dgm:pt>
    <dgm:pt modelId="{EEB40265-494B-43D9-970B-C65DFB05B799}">
      <dgm:prSet/>
      <dgm:spPr/>
      <dgm:t>
        <a:bodyPr/>
        <a:lstStyle/>
        <a:p>
          <a:r>
            <a:rPr lang="en-US"/>
            <a:t>Smooth Jira integration for traceability</a:t>
          </a:r>
        </a:p>
      </dgm:t>
    </dgm:pt>
    <dgm:pt modelId="{024C7BA6-7AC5-479E-9DD7-81C073F98FC3}" type="parTrans" cxnId="{18CB9D9E-205D-4403-9245-168068B90AC6}">
      <dgm:prSet/>
      <dgm:spPr/>
      <dgm:t>
        <a:bodyPr/>
        <a:lstStyle/>
        <a:p>
          <a:endParaRPr lang="en-US"/>
        </a:p>
      </dgm:t>
    </dgm:pt>
    <dgm:pt modelId="{978A9732-AC68-4862-8424-A70482FA0803}" type="sibTrans" cxnId="{18CB9D9E-205D-4403-9245-168068B90AC6}">
      <dgm:prSet/>
      <dgm:spPr/>
      <dgm:t>
        <a:bodyPr/>
        <a:lstStyle/>
        <a:p>
          <a:endParaRPr lang="en-US"/>
        </a:p>
      </dgm:t>
    </dgm:pt>
    <dgm:pt modelId="{B504FDE9-E046-45CF-92A7-19A9D4453049}">
      <dgm:prSet/>
      <dgm:spPr/>
      <dgm:t>
        <a:bodyPr/>
        <a:lstStyle/>
        <a:p>
          <a:r>
            <a:rPr lang="en-US"/>
            <a:t>Enhances transparency in Agile workflows</a:t>
          </a:r>
        </a:p>
      </dgm:t>
    </dgm:pt>
    <dgm:pt modelId="{AFF096CA-EF12-49B6-AAF9-581C0BF55C91}" type="parTrans" cxnId="{2A47A64F-B7C6-47E3-A886-463A549E7C61}">
      <dgm:prSet/>
      <dgm:spPr/>
      <dgm:t>
        <a:bodyPr/>
        <a:lstStyle/>
        <a:p>
          <a:endParaRPr lang="en-US"/>
        </a:p>
      </dgm:t>
    </dgm:pt>
    <dgm:pt modelId="{2E4B6FC5-7F5A-4DC2-A6EB-5B29AB6ED3C0}" type="sibTrans" cxnId="{2A47A64F-B7C6-47E3-A886-463A549E7C61}">
      <dgm:prSet/>
      <dgm:spPr/>
      <dgm:t>
        <a:bodyPr/>
        <a:lstStyle/>
        <a:p>
          <a:endParaRPr lang="en-US"/>
        </a:p>
      </dgm:t>
    </dgm:pt>
    <dgm:pt modelId="{1E01DB44-3DEC-4A5A-B8A5-A842E4B532D4}" type="pres">
      <dgm:prSet presAssocID="{68E471E8-2DFB-4A3E-81A2-381E63AB7D74}" presName="linear" presStyleCnt="0">
        <dgm:presLayoutVars>
          <dgm:animLvl val="lvl"/>
          <dgm:resizeHandles val="exact"/>
        </dgm:presLayoutVars>
      </dgm:prSet>
      <dgm:spPr/>
    </dgm:pt>
    <dgm:pt modelId="{42396B31-564D-47A2-B716-F84A7B08CC3A}" type="pres">
      <dgm:prSet presAssocID="{2E9F2D9D-39BD-4EED-A534-DC2D61E32EB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34F7211-3842-4C38-9228-3ED4BB7E6BBE}" type="pres">
      <dgm:prSet presAssocID="{BA52CB1C-7907-4C66-B7DC-D152A6A0F66F}" presName="spacer" presStyleCnt="0"/>
      <dgm:spPr/>
    </dgm:pt>
    <dgm:pt modelId="{CD1D2E07-7D4B-4EEE-ABFE-9F10D35708FE}" type="pres">
      <dgm:prSet presAssocID="{8D542A11-D9DB-4D62-BFA7-D28E2F4E1DF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12D3EE4-C4F6-4933-B20A-7C37AD3D12B7}" type="pres">
      <dgm:prSet presAssocID="{823FD354-30EB-45D1-B7E6-AA4053A26068}" presName="spacer" presStyleCnt="0"/>
      <dgm:spPr/>
    </dgm:pt>
    <dgm:pt modelId="{D5AD4E6E-6B4E-4DB7-8A0C-E07ED0F40FA1}" type="pres">
      <dgm:prSet presAssocID="{EEB40265-494B-43D9-970B-C65DFB05B79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77E1CFF-102D-4AB7-B7A2-A3CC78D1CC76}" type="pres">
      <dgm:prSet presAssocID="{978A9732-AC68-4862-8424-A70482FA0803}" presName="spacer" presStyleCnt="0"/>
      <dgm:spPr/>
    </dgm:pt>
    <dgm:pt modelId="{69B16501-4FD7-40C2-824B-216E988CA63E}" type="pres">
      <dgm:prSet presAssocID="{B504FDE9-E046-45CF-92A7-19A9D445304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C99CE03-1974-45DE-9F42-BBB618F4B316}" type="presOf" srcId="{8D542A11-D9DB-4D62-BFA7-D28E2F4E1DF6}" destId="{CD1D2E07-7D4B-4EEE-ABFE-9F10D35708FE}" srcOrd="0" destOrd="0" presId="urn:microsoft.com/office/officeart/2005/8/layout/vList2"/>
    <dgm:cxn modelId="{98D6BD30-88F1-46F9-BDAE-B0F4FED787F5}" srcId="{68E471E8-2DFB-4A3E-81A2-381E63AB7D74}" destId="{8D542A11-D9DB-4D62-BFA7-D28E2F4E1DF6}" srcOrd="1" destOrd="0" parTransId="{D53BA0F6-1C52-454C-A66A-823969EE2862}" sibTransId="{823FD354-30EB-45D1-B7E6-AA4053A26068}"/>
    <dgm:cxn modelId="{2A47A64F-B7C6-47E3-A886-463A549E7C61}" srcId="{68E471E8-2DFB-4A3E-81A2-381E63AB7D74}" destId="{B504FDE9-E046-45CF-92A7-19A9D4453049}" srcOrd="3" destOrd="0" parTransId="{AFF096CA-EF12-49B6-AAF9-581C0BF55C91}" sibTransId="{2E4B6FC5-7F5A-4DC2-A6EB-5B29AB6ED3C0}"/>
    <dgm:cxn modelId="{EFADE34F-0697-452D-9827-9BB016A4E1EE}" type="presOf" srcId="{B504FDE9-E046-45CF-92A7-19A9D4453049}" destId="{69B16501-4FD7-40C2-824B-216E988CA63E}" srcOrd="0" destOrd="0" presId="urn:microsoft.com/office/officeart/2005/8/layout/vList2"/>
    <dgm:cxn modelId="{0869379C-6394-47F7-84CF-CC8F70F90B97}" srcId="{68E471E8-2DFB-4A3E-81A2-381E63AB7D74}" destId="{2E9F2D9D-39BD-4EED-A534-DC2D61E32EB4}" srcOrd="0" destOrd="0" parTransId="{BC7D45E9-E37A-4BDA-9252-4CB8F4CC2607}" sibTransId="{BA52CB1C-7907-4C66-B7DC-D152A6A0F66F}"/>
    <dgm:cxn modelId="{18CB9D9E-205D-4403-9245-168068B90AC6}" srcId="{68E471E8-2DFB-4A3E-81A2-381E63AB7D74}" destId="{EEB40265-494B-43D9-970B-C65DFB05B799}" srcOrd="2" destOrd="0" parTransId="{024C7BA6-7AC5-479E-9DD7-81C073F98FC3}" sibTransId="{978A9732-AC68-4862-8424-A70482FA0803}"/>
    <dgm:cxn modelId="{DECDF0A0-43FF-4583-8D51-0348A9E03819}" type="presOf" srcId="{68E471E8-2DFB-4A3E-81A2-381E63AB7D74}" destId="{1E01DB44-3DEC-4A5A-B8A5-A842E4B532D4}" srcOrd="0" destOrd="0" presId="urn:microsoft.com/office/officeart/2005/8/layout/vList2"/>
    <dgm:cxn modelId="{8BCC17E6-6D29-45EE-BB8D-2A81435E72B2}" type="presOf" srcId="{EEB40265-494B-43D9-970B-C65DFB05B799}" destId="{D5AD4E6E-6B4E-4DB7-8A0C-E07ED0F40FA1}" srcOrd="0" destOrd="0" presId="urn:microsoft.com/office/officeart/2005/8/layout/vList2"/>
    <dgm:cxn modelId="{8E00CEF1-D59A-4B91-B295-1BF1C3C9BD1A}" type="presOf" srcId="{2E9F2D9D-39BD-4EED-A534-DC2D61E32EB4}" destId="{42396B31-564D-47A2-B716-F84A7B08CC3A}" srcOrd="0" destOrd="0" presId="urn:microsoft.com/office/officeart/2005/8/layout/vList2"/>
    <dgm:cxn modelId="{138036B5-7815-4838-A352-036ECF8693FE}" type="presParOf" srcId="{1E01DB44-3DEC-4A5A-B8A5-A842E4B532D4}" destId="{42396B31-564D-47A2-B716-F84A7B08CC3A}" srcOrd="0" destOrd="0" presId="urn:microsoft.com/office/officeart/2005/8/layout/vList2"/>
    <dgm:cxn modelId="{83E27395-A635-427D-8862-C09799078D84}" type="presParOf" srcId="{1E01DB44-3DEC-4A5A-B8A5-A842E4B532D4}" destId="{E34F7211-3842-4C38-9228-3ED4BB7E6BBE}" srcOrd="1" destOrd="0" presId="urn:microsoft.com/office/officeart/2005/8/layout/vList2"/>
    <dgm:cxn modelId="{3D4390B0-A239-46C4-989E-C236921E9F33}" type="presParOf" srcId="{1E01DB44-3DEC-4A5A-B8A5-A842E4B532D4}" destId="{CD1D2E07-7D4B-4EEE-ABFE-9F10D35708FE}" srcOrd="2" destOrd="0" presId="urn:microsoft.com/office/officeart/2005/8/layout/vList2"/>
    <dgm:cxn modelId="{8EDE3407-CA4C-4D4C-9356-AC8F8A34A48B}" type="presParOf" srcId="{1E01DB44-3DEC-4A5A-B8A5-A842E4B532D4}" destId="{C12D3EE4-C4F6-4933-B20A-7C37AD3D12B7}" srcOrd="3" destOrd="0" presId="urn:microsoft.com/office/officeart/2005/8/layout/vList2"/>
    <dgm:cxn modelId="{141AC57F-2640-40A3-9FE0-DC51E86D1BB1}" type="presParOf" srcId="{1E01DB44-3DEC-4A5A-B8A5-A842E4B532D4}" destId="{D5AD4E6E-6B4E-4DB7-8A0C-E07ED0F40FA1}" srcOrd="4" destOrd="0" presId="urn:microsoft.com/office/officeart/2005/8/layout/vList2"/>
    <dgm:cxn modelId="{2D0AE057-F0F8-44DA-8AE6-1DA6F9C54539}" type="presParOf" srcId="{1E01DB44-3DEC-4A5A-B8A5-A842E4B532D4}" destId="{877E1CFF-102D-4AB7-B7A2-A3CC78D1CC76}" srcOrd="5" destOrd="0" presId="urn:microsoft.com/office/officeart/2005/8/layout/vList2"/>
    <dgm:cxn modelId="{B2EB232D-2D45-4C73-B47C-361F3CFDCBBC}" type="presParOf" srcId="{1E01DB44-3DEC-4A5A-B8A5-A842E4B532D4}" destId="{69B16501-4FD7-40C2-824B-216E988CA63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1A18FE-68F6-42AD-81AC-87263F54647E}">
      <dsp:nvSpPr>
        <dsp:cNvPr id="0" name=""/>
        <dsp:cNvSpPr/>
      </dsp:nvSpPr>
      <dsp:spPr>
        <a:xfrm>
          <a:off x="0" y="870"/>
          <a:ext cx="6824134" cy="44111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6255FB-B379-4ADA-9B42-93F5FFF8FDB9}">
      <dsp:nvSpPr>
        <dsp:cNvPr id="0" name=""/>
        <dsp:cNvSpPr/>
      </dsp:nvSpPr>
      <dsp:spPr>
        <a:xfrm>
          <a:off x="133437" y="100121"/>
          <a:ext cx="242613" cy="2426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6EBB8E-EAD5-4EC2-A960-2E77D9D721C9}">
      <dsp:nvSpPr>
        <dsp:cNvPr id="0" name=""/>
        <dsp:cNvSpPr/>
      </dsp:nvSpPr>
      <dsp:spPr>
        <a:xfrm>
          <a:off x="509488" y="870"/>
          <a:ext cx="6314645" cy="441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685" tIns="46685" rIns="46685" bIns="46685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Centralized repository for manual and automated tests</a:t>
          </a:r>
        </a:p>
      </dsp:txBody>
      <dsp:txXfrm>
        <a:off x="509488" y="870"/>
        <a:ext cx="6314645" cy="441115"/>
      </dsp:txXfrm>
    </dsp:sp>
    <dsp:sp modelId="{09882113-210C-49B4-8715-99C639EF4492}">
      <dsp:nvSpPr>
        <dsp:cNvPr id="0" name=""/>
        <dsp:cNvSpPr/>
      </dsp:nvSpPr>
      <dsp:spPr>
        <a:xfrm>
          <a:off x="0" y="552264"/>
          <a:ext cx="6824134" cy="44111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6B8778-C2A7-4A16-AA96-F004922EA315}">
      <dsp:nvSpPr>
        <dsp:cNvPr id="0" name=""/>
        <dsp:cNvSpPr/>
      </dsp:nvSpPr>
      <dsp:spPr>
        <a:xfrm>
          <a:off x="133437" y="651515"/>
          <a:ext cx="242613" cy="2426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199A90-9C06-4324-9323-CFE151E63E89}">
      <dsp:nvSpPr>
        <dsp:cNvPr id="0" name=""/>
        <dsp:cNvSpPr/>
      </dsp:nvSpPr>
      <dsp:spPr>
        <a:xfrm>
          <a:off x="509488" y="552264"/>
          <a:ext cx="6314645" cy="441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685" tIns="46685" rIns="46685" bIns="46685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800" b="0" i="0" u="none" strike="noStrike" kern="1200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</a:rPr>
            <a:t>Integrates easily with tools like Jira, Jenkins, and CI/CD pipelines</a:t>
          </a:r>
          <a:endParaRPr lang="en-US" sz="1800" kern="1200" dirty="0"/>
        </a:p>
      </dsp:txBody>
      <dsp:txXfrm>
        <a:off x="509488" y="552264"/>
        <a:ext cx="6314645" cy="441115"/>
      </dsp:txXfrm>
    </dsp:sp>
    <dsp:sp modelId="{D81610A2-388A-46FF-B127-BD5C6F42340A}">
      <dsp:nvSpPr>
        <dsp:cNvPr id="0" name=""/>
        <dsp:cNvSpPr/>
      </dsp:nvSpPr>
      <dsp:spPr>
        <a:xfrm>
          <a:off x="0" y="1103659"/>
          <a:ext cx="6824134" cy="44111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4A8992-EB28-4DE2-AA38-71A1EC12462E}">
      <dsp:nvSpPr>
        <dsp:cNvPr id="0" name=""/>
        <dsp:cNvSpPr/>
      </dsp:nvSpPr>
      <dsp:spPr>
        <a:xfrm>
          <a:off x="133437" y="1202910"/>
          <a:ext cx="242613" cy="2426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C6D58A-29FC-4088-9EC8-3AC45D69AA92}">
      <dsp:nvSpPr>
        <dsp:cNvPr id="0" name=""/>
        <dsp:cNvSpPr/>
      </dsp:nvSpPr>
      <dsp:spPr>
        <a:xfrm>
          <a:off x="509488" y="1103659"/>
          <a:ext cx="6314645" cy="441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685" tIns="46685" rIns="46685" bIns="46685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Tracks execution, results, and test history</a:t>
          </a:r>
        </a:p>
      </dsp:txBody>
      <dsp:txXfrm>
        <a:off x="509488" y="1103659"/>
        <a:ext cx="6314645" cy="441115"/>
      </dsp:txXfrm>
    </dsp:sp>
    <dsp:sp modelId="{465D572D-A0BB-46AC-81C1-E73D8775CBD1}">
      <dsp:nvSpPr>
        <dsp:cNvPr id="0" name=""/>
        <dsp:cNvSpPr/>
      </dsp:nvSpPr>
      <dsp:spPr>
        <a:xfrm>
          <a:off x="0" y="1655054"/>
          <a:ext cx="6824134" cy="44111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431108-C29D-4481-A7C0-22F9CA67D563}">
      <dsp:nvSpPr>
        <dsp:cNvPr id="0" name=""/>
        <dsp:cNvSpPr/>
      </dsp:nvSpPr>
      <dsp:spPr>
        <a:xfrm>
          <a:off x="133437" y="1754305"/>
          <a:ext cx="242613" cy="2426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1000D8-B8DD-4345-96CA-B940058D46DE}">
      <dsp:nvSpPr>
        <dsp:cNvPr id="0" name=""/>
        <dsp:cNvSpPr/>
      </dsp:nvSpPr>
      <dsp:spPr>
        <a:xfrm>
          <a:off x="509488" y="1655054"/>
          <a:ext cx="6314645" cy="4411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685" tIns="46685" rIns="46685" bIns="46685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1800" b="0" i="0" u="none" strike="noStrike" kern="1200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</a:rPr>
            <a:t>Supports Agile workflows and collaboration</a:t>
          </a:r>
          <a:endParaRPr lang="en-US" sz="1800" kern="1200" dirty="0"/>
        </a:p>
      </dsp:txBody>
      <dsp:txXfrm>
        <a:off x="509488" y="1655054"/>
        <a:ext cx="6314645" cy="4411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6C0FB-A6DF-4168-9438-5B0A2D2FE208}">
      <dsp:nvSpPr>
        <dsp:cNvPr id="0" name=""/>
        <dsp:cNvSpPr/>
      </dsp:nvSpPr>
      <dsp:spPr>
        <a:xfrm>
          <a:off x="2254" y="477950"/>
          <a:ext cx="1788765" cy="25042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459" tIns="330200" rIns="139459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/>
            <a:t>Define test cases with </a:t>
          </a:r>
          <a:r>
            <a:rPr lang="en-US" sz="1400" b="1" i="0" kern="1200" baseline="0"/>
            <a:t>clear steps, expected results, and preconditions</a:t>
          </a:r>
          <a:endParaRPr lang="en-US" sz="1400" kern="1200"/>
        </a:p>
      </dsp:txBody>
      <dsp:txXfrm>
        <a:off x="2254" y="1429573"/>
        <a:ext cx="1788765" cy="1502562"/>
      </dsp:txXfrm>
    </dsp:sp>
    <dsp:sp modelId="{D7984BD7-2A23-48E4-8F64-F29F6E546764}">
      <dsp:nvSpPr>
        <dsp:cNvPr id="0" name=""/>
        <dsp:cNvSpPr/>
      </dsp:nvSpPr>
      <dsp:spPr>
        <a:xfrm>
          <a:off x="520996" y="728377"/>
          <a:ext cx="751281" cy="75128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573" tIns="12700" rIns="58573" bIns="1270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1</a:t>
          </a:r>
        </a:p>
      </dsp:txBody>
      <dsp:txXfrm>
        <a:off x="631019" y="838400"/>
        <a:ext cx="531235" cy="531235"/>
      </dsp:txXfrm>
    </dsp:sp>
    <dsp:sp modelId="{AC7DA5FD-0C2D-4845-81E9-E4E4BE14B6FD}">
      <dsp:nvSpPr>
        <dsp:cNvPr id="0" name=""/>
        <dsp:cNvSpPr/>
      </dsp:nvSpPr>
      <dsp:spPr>
        <a:xfrm>
          <a:off x="2254" y="2982150"/>
          <a:ext cx="1788765" cy="72"/>
        </a:xfrm>
        <a:prstGeom prst="rect">
          <a:avLst/>
        </a:prstGeom>
        <a:solidFill>
          <a:schemeClr val="accent2">
            <a:hueOff val="-1478841"/>
            <a:satOff val="6551"/>
            <a:lumOff val="-2409"/>
            <a:alphaOff val="0"/>
          </a:schemeClr>
        </a:solidFill>
        <a:ln w="12700" cap="flat" cmpd="sng" algn="ctr">
          <a:solidFill>
            <a:schemeClr val="accent2">
              <a:hueOff val="-1478841"/>
              <a:satOff val="6551"/>
              <a:lumOff val="-24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24C4AF-DE43-4D74-9965-D6B1251B3EF9}">
      <dsp:nvSpPr>
        <dsp:cNvPr id="0" name=""/>
        <dsp:cNvSpPr/>
      </dsp:nvSpPr>
      <dsp:spPr>
        <a:xfrm>
          <a:off x="1969896" y="477950"/>
          <a:ext cx="1788765" cy="2504271"/>
        </a:xfrm>
        <a:prstGeom prst="rect">
          <a:avLst/>
        </a:prstGeom>
        <a:solidFill>
          <a:schemeClr val="accent2">
            <a:tint val="40000"/>
            <a:alpha val="90000"/>
            <a:hueOff val="-3648662"/>
            <a:satOff val="10440"/>
            <a:lumOff val="-69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3648662"/>
              <a:satOff val="10440"/>
              <a:lumOff val="-69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459" tIns="330200" rIns="139459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/>
            <a:t>Use </a:t>
          </a:r>
          <a:r>
            <a:rPr lang="en-US" sz="1400" b="1" i="0" kern="1200" baseline="0"/>
            <a:t>sections</a:t>
          </a:r>
          <a:r>
            <a:rPr lang="en-US" sz="1400" b="0" i="0" kern="1200" baseline="0"/>
            <a:t> and </a:t>
          </a:r>
          <a:r>
            <a:rPr lang="en-US" sz="1400" b="1" i="0" kern="1200" baseline="0"/>
            <a:t>suites</a:t>
          </a:r>
          <a:r>
            <a:rPr lang="en-US" sz="1400" b="0" i="0" kern="1200" baseline="0"/>
            <a:t> to organize by feature or module</a:t>
          </a:r>
          <a:endParaRPr lang="en-US" sz="1400" kern="1200"/>
        </a:p>
      </dsp:txBody>
      <dsp:txXfrm>
        <a:off x="1969896" y="1429573"/>
        <a:ext cx="1788765" cy="1502562"/>
      </dsp:txXfrm>
    </dsp:sp>
    <dsp:sp modelId="{C1284FFD-210B-4873-A50E-BF9E0D609C1C}">
      <dsp:nvSpPr>
        <dsp:cNvPr id="0" name=""/>
        <dsp:cNvSpPr/>
      </dsp:nvSpPr>
      <dsp:spPr>
        <a:xfrm>
          <a:off x="2488638" y="728377"/>
          <a:ext cx="751281" cy="751281"/>
        </a:xfrm>
        <a:prstGeom prst="ellipse">
          <a:avLst/>
        </a:prstGeom>
        <a:solidFill>
          <a:schemeClr val="accent2">
            <a:hueOff val="-2957682"/>
            <a:satOff val="13103"/>
            <a:lumOff val="-4818"/>
            <a:alphaOff val="0"/>
          </a:schemeClr>
        </a:solidFill>
        <a:ln w="12700" cap="flat" cmpd="sng" algn="ctr">
          <a:solidFill>
            <a:schemeClr val="accent2">
              <a:hueOff val="-2957682"/>
              <a:satOff val="13103"/>
              <a:lumOff val="-481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573" tIns="12700" rIns="58573" bIns="1270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2</a:t>
          </a:r>
        </a:p>
      </dsp:txBody>
      <dsp:txXfrm>
        <a:off x="2598661" y="838400"/>
        <a:ext cx="531235" cy="531235"/>
      </dsp:txXfrm>
    </dsp:sp>
    <dsp:sp modelId="{CCEE0153-4AA4-490B-A011-90E4121A36BD}">
      <dsp:nvSpPr>
        <dsp:cNvPr id="0" name=""/>
        <dsp:cNvSpPr/>
      </dsp:nvSpPr>
      <dsp:spPr>
        <a:xfrm>
          <a:off x="1969896" y="2982150"/>
          <a:ext cx="1788765" cy="72"/>
        </a:xfrm>
        <a:prstGeom prst="rect">
          <a:avLst/>
        </a:prstGeom>
        <a:solidFill>
          <a:schemeClr val="accent2">
            <a:hueOff val="-4436523"/>
            <a:satOff val="19654"/>
            <a:lumOff val="-7227"/>
            <a:alphaOff val="0"/>
          </a:schemeClr>
        </a:solidFill>
        <a:ln w="12700" cap="flat" cmpd="sng" algn="ctr">
          <a:solidFill>
            <a:schemeClr val="accent2">
              <a:hueOff val="-4436523"/>
              <a:satOff val="19654"/>
              <a:lumOff val="-722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AE7CA8-C6F6-4D27-9A00-4405F9C4F7CA}">
      <dsp:nvSpPr>
        <dsp:cNvPr id="0" name=""/>
        <dsp:cNvSpPr/>
      </dsp:nvSpPr>
      <dsp:spPr>
        <a:xfrm>
          <a:off x="3937538" y="477950"/>
          <a:ext cx="1788765" cy="2504271"/>
        </a:xfrm>
        <a:prstGeom prst="rect">
          <a:avLst/>
        </a:prstGeom>
        <a:solidFill>
          <a:schemeClr val="accent2">
            <a:tint val="40000"/>
            <a:alpha val="90000"/>
            <a:hueOff val="-7297324"/>
            <a:satOff val="20881"/>
            <a:lumOff val="-138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7297324"/>
              <a:satOff val="20881"/>
              <a:lumOff val="-138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459" tIns="330200" rIns="139459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/>
            <a:t>Assign </a:t>
          </a:r>
          <a:r>
            <a:rPr lang="en-US" sz="1400" b="1" i="0" kern="1200" baseline="0"/>
            <a:t>priority</a:t>
          </a:r>
          <a:r>
            <a:rPr lang="en-US" sz="1400" b="0" i="0" kern="1200" baseline="0"/>
            <a:t>, </a:t>
          </a:r>
          <a:r>
            <a:rPr lang="en-US" sz="1400" b="1" i="0" kern="1200" baseline="0"/>
            <a:t>type</a:t>
          </a:r>
          <a:r>
            <a:rPr lang="en-US" sz="1400" b="0" i="0" kern="1200" baseline="0"/>
            <a:t>, and </a:t>
          </a:r>
          <a:r>
            <a:rPr lang="en-US" sz="1400" b="1" i="0" kern="1200" baseline="0"/>
            <a:t>custom fields</a:t>
          </a:r>
          <a:r>
            <a:rPr lang="en-US" sz="1400" b="0" i="0" kern="1200" baseline="0"/>
            <a:t> as needed</a:t>
          </a:r>
          <a:endParaRPr lang="en-US" sz="1400" kern="1200"/>
        </a:p>
      </dsp:txBody>
      <dsp:txXfrm>
        <a:off x="3937538" y="1429573"/>
        <a:ext cx="1788765" cy="1502562"/>
      </dsp:txXfrm>
    </dsp:sp>
    <dsp:sp modelId="{0E448A37-241C-48D0-BC7D-DA1855759577}">
      <dsp:nvSpPr>
        <dsp:cNvPr id="0" name=""/>
        <dsp:cNvSpPr/>
      </dsp:nvSpPr>
      <dsp:spPr>
        <a:xfrm>
          <a:off x="4456280" y="728377"/>
          <a:ext cx="751281" cy="751281"/>
        </a:xfrm>
        <a:prstGeom prst="ellipse">
          <a:avLst/>
        </a:prstGeom>
        <a:solidFill>
          <a:schemeClr val="accent2">
            <a:hueOff val="-5915365"/>
            <a:satOff val="26205"/>
            <a:lumOff val="-9637"/>
            <a:alphaOff val="0"/>
          </a:schemeClr>
        </a:solidFill>
        <a:ln w="12700" cap="flat" cmpd="sng" algn="ctr">
          <a:solidFill>
            <a:schemeClr val="accent2">
              <a:hueOff val="-5915365"/>
              <a:satOff val="26205"/>
              <a:lumOff val="-96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573" tIns="12700" rIns="58573" bIns="1270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3</a:t>
          </a:r>
        </a:p>
      </dsp:txBody>
      <dsp:txXfrm>
        <a:off x="4566303" y="838400"/>
        <a:ext cx="531235" cy="531235"/>
      </dsp:txXfrm>
    </dsp:sp>
    <dsp:sp modelId="{85EEEFE6-9E84-4B78-97E8-764C02436FE4}">
      <dsp:nvSpPr>
        <dsp:cNvPr id="0" name=""/>
        <dsp:cNvSpPr/>
      </dsp:nvSpPr>
      <dsp:spPr>
        <a:xfrm>
          <a:off x="3937538" y="2982150"/>
          <a:ext cx="1788765" cy="72"/>
        </a:xfrm>
        <a:prstGeom prst="rect">
          <a:avLst/>
        </a:prstGeom>
        <a:solidFill>
          <a:schemeClr val="accent2">
            <a:hueOff val="-7394206"/>
            <a:satOff val="32756"/>
            <a:lumOff val="-12046"/>
            <a:alphaOff val="0"/>
          </a:schemeClr>
        </a:solidFill>
        <a:ln w="12700" cap="flat" cmpd="sng" algn="ctr">
          <a:solidFill>
            <a:schemeClr val="accent2">
              <a:hueOff val="-7394206"/>
              <a:satOff val="32756"/>
              <a:lumOff val="-1204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A5652C-CA46-4071-B3E1-FFBCB44FCCCA}">
      <dsp:nvSpPr>
        <dsp:cNvPr id="0" name=""/>
        <dsp:cNvSpPr/>
      </dsp:nvSpPr>
      <dsp:spPr>
        <a:xfrm>
          <a:off x="5905180" y="477950"/>
          <a:ext cx="1788765" cy="2504271"/>
        </a:xfrm>
        <a:prstGeom prst="rect">
          <a:avLst/>
        </a:prstGeom>
        <a:solidFill>
          <a:schemeClr val="accent2">
            <a:tint val="40000"/>
            <a:alpha val="90000"/>
            <a:hueOff val="-10945986"/>
            <a:satOff val="31321"/>
            <a:lumOff val="-208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0945986"/>
              <a:satOff val="31321"/>
              <a:lumOff val="-20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459" tIns="330200" rIns="139459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baseline="0"/>
            <a:t>Add </a:t>
          </a:r>
          <a:r>
            <a:rPr lang="en-US" sz="1400" b="1" i="0" kern="1200" baseline="0"/>
            <a:t>references</a:t>
          </a:r>
          <a:r>
            <a:rPr lang="en-US" sz="1400" b="0" i="0" kern="1200" baseline="0"/>
            <a:t> to related Jira tickets (e.g., SCRUM-101)</a:t>
          </a:r>
          <a:endParaRPr lang="en-US" sz="1400" kern="1200"/>
        </a:p>
      </dsp:txBody>
      <dsp:txXfrm>
        <a:off x="5905180" y="1429573"/>
        <a:ext cx="1788765" cy="1502562"/>
      </dsp:txXfrm>
    </dsp:sp>
    <dsp:sp modelId="{831F8374-FCBE-4B1B-AAB2-410FFFA79245}">
      <dsp:nvSpPr>
        <dsp:cNvPr id="0" name=""/>
        <dsp:cNvSpPr/>
      </dsp:nvSpPr>
      <dsp:spPr>
        <a:xfrm>
          <a:off x="6423921" y="728377"/>
          <a:ext cx="751281" cy="751281"/>
        </a:xfrm>
        <a:prstGeom prst="ellipse">
          <a:avLst/>
        </a:prstGeom>
        <a:solidFill>
          <a:schemeClr val="accent2">
            <a:hueOff val="-8873047"/>
            <a:satOff val="39308"/>
            <a:lumOff val="-14455"/>
            <a:alphaOff val="0"/>
          </a:schemeClr>
        </a:solidFill>
        <a:ln w="12700" cap="flat" cmpd="sng" algn="ctr">
          <a:solidFill>
            <a:schemeClr val="accent2">
              <a:hueOff val="-8873047"/>
              <a:satOff val="39308"/>
              <a:lumOff val="-144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573" tIns="12700" rIns="58573" bIns="1270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4</a:t>
          </a:r>
        </a:p>
      </dsp:txBody>
      <dsp:txXfrm>
        <a:off x="6533944" y="838400"/>
        <a:ext cx="531235" cy="531235"/>
      </dsp:txXfrm>
    </dsp:sp>
    <dsp:sp modelId="{EDF1315F-0533-4CE4-B8B5-CCCA214258A2}">
      <dsp:nvSpPr>
        <dsp:cNvPr id="0" name=""/>
        <dsp:cNvSpPr/>
      </dsp:nvSpPr>
      <dsp:spPr>
        <a:xfrm>
          <a:off x="5905180" y="2982150"/>
          <a:ext cx="1788765" cy="72"/>
        </a:xfrm>
        <a:prstGeom prst="rect">
          <a:avLst/>
        </a:prstGeom>
        <a:solidFill>
          <a:schemeClr val="accent2">
            <a:hueOff val="-10351888"/>
            <a:satOff val="45859"/>
            <a:lumOff val="-16864"/>
            <a:alphaOff val="0"/>
          </a:schemeClr>
        </a:solidFill>
        <a:ln w="12700" cap="flat" cmpd="sng" algn="ctr">
          <a:solidFill>
            <a:schemeClr val="accent2">
              <a:hueOff val="-10351888"/>
              <a:satOff val="45859"/>
              <a:lumOff val="-168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1DB1E9-F36F-4F07-9C70-7097FC102562}">
      <dsp:nvSpPr>
        <dsp:cNvPr id="0" name=""/>
        <dsp:cNvSpPr/>
      </dsp:nvSpPr>
      <dsp:spPr>
        <a:xfrm>
          <a:off x="2067211" y="876229"/>
          <a:ext cx="44504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45049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77844" y="919571"/>
        <a:ext cx="23782" cy="4756"/>
      </dsp:txXfrm>
    </dsp:sp>
    <dsp:sp modelId="{05562941-0696-455D-8D5E-3552277C60EE}">
      <dsp:nvSpPr>
        <dsp:cNvPr id="0" name=""/>
        <dsp:cNvSpPr/>
      </dsp:nvSpPr>
      <dsp:spPr>
        <a:xfrm>
          <a:off x="968" y="301537"/>
          <a:ext cx="2068042" cy="12408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36" tIns="106370" rIns="101336" bIns="1063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Create a </a:t>
          </a:r>
          <a:r>
            <a:rPr lang="en-US" sz="1700" b="1" i="0" kern="1200" baseline="0"/>
            <a:t>Test Run</a:t>
          </a:r>
          <a:r>
            <a:rPr lang="en-US" sz="1700" b="0" i="0" kern="1200" baseline="0"/>
            <a:t> by selecting test cases from a suite</a:t>
          </a:r>
          <a:endParaRPr lang="en-US" sz="1700" kern="1200"/>
        </a:p>
      </dsp:txBody>
      <dsp:txXfrm>
        <a:off x="968" y="301537"/>
        <a:ext cx="2068042" cy="1240825"/>
      </dsp:txXfrm>
    </dsp:sp>
    <dsp:sp modelId="{42F8E12C-3B1B-4CC0-B7B3-13B2F5D1680B}">
      <dsp:nvSpPr>
        <dsp:cNvPr id="0" name=""/>
        <dsp:cNvSpPr/>
      </dsp:nvSpPr>
      <dsp:spPr>
        <a:xfrm>
          <a:off x="1034989" y="1540562"/>
          <a:ext cx="2543692" cy="445049"/>
        </a:xfrm>
        <a:custGeom>
          <a:avLst/>
          <a:gdLst/>
          <a:ahLst/>
          <a:cxnLst/>
          <a:rect l="0" t="0" r="0" b="0"/>
          <a:pathLst>
            <a:path>
              <a:moveTo>
                <a:pt x="2543692" y="0"/>
              </a:moveTo>
              <a:lnTo>
                <a:pt x="2543692" y="239624"/>
              </a:lnTo>
              <a:lnTo>
                <a:pt x="0" y="239624"/>
              </a:lnTo>
              <a:lnTo>
                <a:pt x="0" y="445049"/>
              </a:lnTo>
            </a:path>
          </a:pathLst>
        </a:custGeom>
        <a:noFill/>
        <a:ln w="6350" cap="flat" cmpd="sng" algn="ctr">
          <a:solidFill>
            <a:schemeClr val="accent5">
              <a:hueOff val="-59968"/>
              <a:satOff val="-2224"/>
              <a:lumOff val="3529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42141" y="1760709"/>
        <a:ext cx="129389" cy="4756"/>
      </dsp:txXfrm>
    </dsp:sp>
    <dsp:sp modelId="{54381BE7-18FA-4664-B6B4-0F73D5D8024E}">
      <dsp:nvSpPr>
        <dsp:cNvPr id="0" name=""/>
        <dsp:cNvSpPr/>
      </dsp:nvSpPr>
      <dsp:spPr>
        <a:xfrm>
          <a:off x="2544660" y="301537"/>
          <a:ext cx="2068042" cy="1240825"/>
        </a:xfrm>
        <a:prstGeom prst="rect">
          <a:avLst/>
        </a:prstGeom>
        <a:solidFill>
          <a:schemeClr val="accent5">
            <a:hueOff val="-47975"/>
            <a:satOff val="-1779"/>
            <a:lumOff val="28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36" tIns="106370" rIns="101336" bIns="1063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Assign test cases to specific testers or teams</a:t>
          </a:r>
          <a:endParaRPr lang="en-US" sz="1700" kern="1200"/>
        </a:p>
      </dsp:txBody>
      <dsp:txXfrm>
        <a:off x="2544660" y="301537"/>
        <a:ext cx="2068042" cy="1240825"/>
      </dsp:txXfrm>
    </dsp:sp>
    <dsp:sp modelId="{D6624869-52D0-4C7F-B1FC-99E5F2F7B1AB}">
      <dsp:nvSpPr>
        <dsp:cNvPr id="0" name=""/>
        <dsp:cNvSpPr/>
      </dsp:nvSpPr>
      <dsp:spPr>
        <a:xfrm>
          <a:off x="2067211" y="2592705"/>
          <a:ext cx="44504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45049" y="45720"/>
              </a:lnTo>
            </a:path>
          </a:pathLst>
        </a:custGeom>
        <a:noFill/>
        <a:ln w="6350" cap="flat" cmpd="sng" algn="ctr">
          <a:solidFill>
            <a:schemeClr val="accent5">
              <a:hueOff val="-119936"/>
              <a:satOff val="-4449"/>
              <a:lumOff val="7059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77844" y="2636046"/>
        <a:ext cx="23782" cy="4756"/>
      </dsp:txXfrm>
    </dsp:sp>
    <dsp:sp modelId="{BE328C0F-DEF3-48B4-8937-C987501923A7}">
      <dsp:nvSpPr>
        <dsp:cNvPr id="0" name=""/>
        <dsp:cNvSpPr/>
      </dsp:nvSpPr>
      <dsp:spPr>
        <a:xfrm>
          <a:off x="968" y="2018012"/>
          <a:ext cx="2068042" cy="1240825"/>
        </a:xfrm>
        <a:prstGeom prst="rect">
          <a:avLst/>
        </a:prstGeom>
        <a:solidFill>
          <a:schemeClr val="accent5">
            <a:hueOff val="-95949"/>
            <a:satOff val="-3559"/>
            <a:lumOff val="5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36" tIns="106370" rIns="101336" bIns="1063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During execution, update the status: </a:t>
          </a:r>
          <a:r>
            <a:rPr lang="en-US" sz="1700" b="1" i="0" kern="1200" baseline="0"/>
            <a:t>Passed</a:t>
          </a:r>
          <a:r>
            <a:rPr lang="en-US" sz="1700" b="0" i="0" kern="1200" baseline="0"/>
            <a:t>, </a:t>
          </a:r>
          <a:r>
            <a:rPr lang="en-US" sz="1700" b="1" i="0" kern="1200" baseline="0"/>
            <a:t>Failed</a:t>
          </a:r>
          <a:r>
            <a:rPr lang="en-US" sz="1700" b="0" i="0" kern="1200" baseline="0"/>
            <a:t>, </a:t>
          </a:r>
          <a:r>
            <a:rPr lang="en-US" sz="1700" b="1" i="0" kern="1200" baseline="0"/>
            <a:t>Blocked</a:t>
          </a:r>
          <a:r>
            <a:rPr lang="en-US" sz="1700" b="0" i="0" kern="1200" baseline="0"/>
            <a:t>, or </a:t>
          </a:r>
          <a:r>
            <a:rPr lang="en-US" sz="1700" b="1" i="0" kern="1200" baseline="0"/>
            <a:t>Retest</a:t>
          </a:r>
          <a:endParaRPr lang="en-US" sz="1700" kern="1200"/>
        </a:p>
      </dsp:txBody>
      <dsp:txXfrm>
        <a:off x="968" y="2018012"/>
        <a:ext cx="2068042" cy="1240825"/>
      </dsp:txXfrm>
    </dsp:sp>
    <dsp:sp modelId="{D5507132-0C3F-4CAF-9D2B-189AB6A4F2E1}">
      <dsp:nvSpPr>
        <dsp:cNvPr id="0" name=""/>
        <dsp:cNvSpPr/>
      </dsp:nvSpPr>
      <dsp:spPr>
        <a:xfrm>
          <a:off x="1034989" y="3257037"/>
          <a:ext cx="2543692" cy="445049"/>
        </a:xfrm>
        <a:custGeom>
          <a:avLst/>
          <a:gdLst/>
          <a:ahLst/>
          <a:cxnLst/>
          <a:rect l="0" t="0" r="0" b="0"/>
          <a:pathLst>
            <a:path>
              <a:moveTo>
                <a:pt x="2543692" y="0"/>
              </a:moveTo>
              <a:lnTo>
                <a:pt x="2543692" y="239624"/>
              </a:lnTo>
              <a:lnTo>
                <a:pt x="0" y="239624"/>
              </a:lnTo>
              <a:lnTo>
                <a:pt x="0" y="445049"/>
              </a:lnTo>
            </a:path>
          </a:pathLst>
        </a:custGeom>
        <a:noFill/>
        <a:ln w="6350" cap="flat" cmpd="sng" algn="ctr">
          <a:solidFill>
            <a:schemeClr val="accent5">
              <a:hueOff val="-179905"/>
              <a:satOff val="-6673"/>
              <a:lumOff val="1058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42141" y="3477184"/>
        <a:ext cx="129389" cy="4756"/>
      </dsp:txXfrm>
    </dsp:sp>
    <dsp:sp modelId="{5F940EF2-E8FF-47E6-9EBA-EF09CD8809A5}">
      <dsp:nvSpPr>
        <dsp:cNvPr id="0" name=""/>
        <dsp:cNvSpPr/>
      </dsp:nvSpPr>
      <dsp:spPr>
        <a:xfrm>
          <a:off x="2544660" y="2018012"/>
          <a:ext cx="2068042" cy="1240825"/>
        </a:xfrm>
        <a:prstGeom prst="rect">
          <a:avLst/>
        </a:prstGeom>
        <a:solidFill>
          <a:schemeClr val="accent5">
            <a:hueOff val="-143924"/>
            <a:satOff val="-5338"/>
            <a:lumOff val="847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36" tIns="106370" rIns="101336" bIns="1063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Attach </a:t>
          </a:r>
          <a:r>
            <a:rPr lang="en-US" sz="1700" b="1" i="0" kern="1200" baseline="0"/>
            <a:t>evidence</a:t>
          </a:r>
          <a:r>
            <a:rPr lang="en-US" sz="1700" b="0" i="0" kern="1200" baseline="0"/>
            <a:t> (screenshots, logs), and </a:t>
          </a:r>
          <a:r>
            <a:rPr lang="en-US" sz="1700" b="1" i="0" kern="1200" baseline="0"/>
            <a:t>comments</a:t>
          </a:r>
          <a:r>
            <a:rPr lang="en-US" sz="1700" b="0" i="0" kern="1200" baseline="0"/>
            <a:t> per test case</a:t>
          </a:r>
          <a:endParaRPr lang="en-US" sz="1700" kern="1200"/>
        </a:p>
      </dsp:txBody>
      <dsp:txXfrm>
        <a:off x="2544660" y="2018012"/>
        <a:ext cx="2068042" cy="1240825"/>
      </dsp:txXfrm>
    </dsp:sp>
    <dsp:sp modelId="{3F44F282-562C-410A-8A22-1BD972505257}">
      <dsp:nvSpPr>
        <dsp:cNvPr id="0" name=""/>
        <dsp:cNvSpPr/>
      </dsp:nvSpPr>
      <dsp:spPr>
        <a:xfrm>
          <a:off x="2067211" y="4309180"/>
          <a:ext cx="44504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45049" y="45720"/>
              </a:lnTo>
            </a:path>
          </a:pathLst>
        </a:custGeom>
        <a:noFill/>
        <a:ln w="6350" cap="flat" cmpd="sng" algn="ctr">
          <a:solidFill>
            <a:schemeClr val="accent5">
              <a:hueOff val="-239873"/>
              <a:satOff val="-8897"/>
              <a:lumOff val="1411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77844" y="4352521"/>
        <a:ext cx="23782" cy="4756"/>
      </dsp:txXfrm>
    </dsp:sp>
    <dsp:sp modelId="{05E78E47-4BE2-4D0D-B410-DF8ED0BD39D4}">
      <dsp:nvSpPr>
        <dsp:cNvPr id="0" name=""/>
        <dsp:cNvSpPr/>
      </dsp:nvSpPr>
      <dsp:spPr>
        <a:xfrm>
          <a:off x="968" y="3734487"/>
          <a:ext cx="2068042" cy="1240825"/>
        </a:xfrm>
        <a:prstGeom prst="rect">
          <a:avLst/>
        </a:prstGeom>
        <a:solidFill>
          <a:schemeClr val="accent5">
            <a:hueOff val="-191898"/>
            <a:satOff val="-7118"/>
            <a:lumOff val="11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36" tIns="106370" rIns="101336" bIns="1063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Monitor progress in real time using </a:t>
          </a:r>
          <a:r>
            <a:rPr lang="en-US" sz="1700" b="1" i="0" kern="1200" baseline="0"/>
            <a:t>Test Run dashboard</a:t>
          </a:r>
          <a:endParaRPr lang="en-US" sz="1700" kern="1200"/>
        </a:p>
      </dsp:txBody>
      <dsp:txXfrm>
        <a:off x="968" y="3734487"/>
        <a:ext cx="2068042" cy="1240825"/>
      </dsp:txXfrm>
    </dsp:sp>
    <dsp:sp modelId="{618B90FB-00F6-46B2-893B-DD3E67D75A5C}">
      <dsp:nvSpPr>
        <dsp:cNvPr id="0" name=""/>
        <dsp:cNvSpPr/>
      </dsp:nvSpPr>
      <dsp:spPr>
        <a:xfrm>
          <a:off x="2544660" y="3734487"/>
          <a:ext cx="2068042" cy="1240825"/>
        </a:xfrm>
        <a:prstGeom prst="rect">
          <a:avLst/>
        </a:prstGeom>
        <a:solidFill>
          <a:schemeClr val="accent5">
            <a:hueOff val="-239873"/>
            <a:satOff val="-8897"/>
            <a:lumOff val="141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36" tIns="106370" rIns="101336" bIns="1063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/>
            <a:t>Export results or generate reports for QA review</a:t>
          </a:r>
          <a:endParaRPr lang="en-US" sz="1700" kern="1200"/>
        </a:p>
      </dsp:txBody>
      <dsp:txXfrm>
        <a:off x="2544660" y="3734487"/>
        <a:ext cx="2068042" cy="124082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F3481B-4DDA-491D-B64E-2D7F2E6A8FF5}">
      <dsp:nvSpPr>
        <dsp:cNvPr id="0" name=""/>
        <dsp:cNvSpPr/>
      </dsp:nvSpPr>
      <dsp:spPr>
        <a:xfrm>
          <a:off x="601" y="89912"/>
          <a:ext cx="2435125" cy="29221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536" tIns="0" rIns="240536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 `jest-</a:t>
          </a:r>
          <a:r>
            <a:rPr lang="en-US" sz="2400" kern="1200" dirty="0" err="1"/>
            <a:t>testrail</a:t>
          </a:r>
          <a:r>
            <a:rPr lang="en-US" sz="2400" kern="1200" dirty="0"/>
            <a:t>` or custom reporter</a:t>
          </a:r>
        </a:p>
      </dsp:txBody>
      <dsp:txXfrm>
        <a:off x="601" y="1258772"/>
        <a:ext cx="2435125" cy="1753290"/>
      </dsp:txXfrm>
    </dsp:sp>
    <dsp:sp modelId="{B973D29F-5A11-4708-B162-6A9835E227AB}">
      <dsp:nvSpPr>
        <dsp:cNvPr id="0" name=""/>
        <dsp:cNvSpPr/>
      </dsp:nvSpPr>
      <dsp:spPr>
        <a:xfrm>
          <a:off x="601" y="89912"/>
          <a:ext cx="2435125" cy="1168860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536" tIns="165100" rIns="24053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01</a:t>
          </a:r>
        </a:p>
      </dsp:txBody>
      <dsp:txXfrm>
        <a:off x="601" y="89912"/>
        <a:ext cx="2435125" cy="1168860"/>
      </dsp:txXfrm>
    </dsp:sp>
    <dsp:sp modelId="{D2D57131-9DED-46E6-8575-31786B102DA0}">
      <dsp:nvSpPr>
        <dsp:cNvPr id="0" name=""/>
        <dsp:cNvSpPr/>
      </dsp:nvSpPr>
      <dsp:spPr>
        <a:xfrm>
          <a:off x="2630537" y="89912"/>
          <a:ext cx="2435125" cy="29221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536" tIns="0" rIns="240536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After Jest test execution, push results to TestRail</a:t>
          </a:r>
        </a:p>
      </dsp:txBody>
      <dsp:txXfrm>
        <a:off x="2630537" y="1258772"/>
        <a:ext cx="2435125" cy="1753290"/>
      </dsp:txXfrm>
    </dsp:sp>
    <dsp:sp modelId="{19B7C9E8-FE0B-48EC-B1D5-A2DCCD98D644}">
      <dsp:nvSpPr>
        <dsp:cNvPr id="0" name=""/>
        <dsp:cNvSpPr/>
      </dsp:nvSpPr>
      <dsp:spPr>
        <a:xfrm>
          <a:off x="2630537" y="89912"/>
          <a:ext cx="2435125" cy="1168860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536" tIns="165100" rIns="24053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02</a:t>
          </a:r>
        </a:p>
      </dsp:txBody>
      <dsp:txXfrm>
        <a:off x="2630537" y="89912"/>
        <a:ext cx="2435125" cy="1168860"/>
      </dsp:txXfrm>
    </dsp:sp>
    <dsp:sp modelId="{F8E599D9-9FBA-4F49-B37B-93F4A33A354C}">
      <dsp:nvSpPr>
        <dsp:cNvPr id="0" name=""/>
        <dsp:cNvSpPr/>
      </dsp:nvSpPr>
      <dsp:spPr>
        <a:xfrm>
          <a:off x="5260472" y="89912"/>
          <a:ext cx="2435125" cy="29221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536" tIns="0" rIns="240536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Benefits: single view of all tests, automated tracking</a:t>
          </a:r>
        </a:p>
      </dsp:txBody>
      <dsp:txXfrm>
        <a:off x="5260472" y="1258772"/>
        <a:ext cx="2435125" cy="1753290"/>
      </dsp:txXfrm>
    </dsp:sp>
    <dsp:sp modelId="{37109D78-2AF7-4FB8-A4BF-D0DD76800E14}">
      <dsp:nvSpPr>
        <dsp:cNvPr id="0" name=""/>
        <dsp:cNvSpPr/>
      </dsp:nvSpPr>
      <dsp:spPr>
        <a:xfrm>
          <a:off x="5260472" y="89912"/>
          <a:ext cx="2435125" cy="1168860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536" tIns="165100" rIns="24053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03</a:t>
          </a:r>
        </a:p>
      </dsp:txBody>
      <dsp:txXfrm>
        <a:off x="5260472" y="89912"/>
        <a:ext cx="2435125" cy="11688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7E230C-A210-4918-BFE0-22BFED8C7B77}">
      <dsp:nvSpPr>
        <dsp:cNvPr id="0" name=""/>
        <dsp:cNvSpPr/>
      </dsp:nvSpPr>
      <dsp:spPr>
        <a:xfrm>
          <a:off x="4052" y="646270"/>
          <a:ext cx="1608385" cy="8041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Enable in</a:t>
          </a:r>
        </a:p>
      </dsp:txBody>
      <dsp:txXfrm>
        <a:off x="27606" y="669824"/>
        <a:ext cx="1561277" cy="757084"/>
      </dsp:txXfrm>
    </dsp:sp>
    <dsp:sp modelId="{E1EB91C1-3AE0-4B74-927F-63544B72E6B4}">
      <dsp:nvSpPr>
        <dsp:cNvPr id="0" name=""/>
        <dsp:cNvSpPr/>
      </dsp:nvSpPr>
      <dsp:spPr>
        <a:xfrm>
          <a:off x="164890" y="1450463"/>
          <a:ext cx="160838" cy="6031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3144"/>
              </a:lnTo>
              <a:lnTo>
                <a:pt x="160838" y="60314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F20658-F943-4D5B-B0F4-FC488D7E7003}">
      <dsp:nvSpPr>
        <dsp:cNvPr id="0" name=""/>
        <dsp:cNvSpPr/>
      </dsp:nvSpPr>
      <dsp:spPr>
        <a:xfrm>
          <a:off x="325729" y="1651511"/>
          <a:ext cx="1656649" cy="80419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Enable in Admin &gt; Integration</a:t>
          </a:r>
        </a:p>
      </dsp:txBody>
      <dsp:txXfrm>
        <a:off x="349283" y="1675065"/>
        <a:ext cx="1609541" cy="757084"/>
      </dsp:txXfrm>
    </dsp:sp>
    <dsp:sp modelId="{0EC64980-62D6-40BC-A7F4-9C13D56ECFC4}">
      <dsp:nvSpPr>
        <dsp:cNvPr id="0" name=""/>
        <dsp:cNvSpPr/>
      </dsp:nvSpPr>
      <dsp:spPr>
        <a:xfrm>
          <a:off x="2062798" y="646270"/>
          <a:ext cx="1608385" cy="8041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Link</a:t>
          </a:r>
        </a:p>
      </dsp:txBody>
      <dsp:txXfrm>
        <a:off x="2086352" y="669824"/>
        <a:ext cx="1561277" cy="757084"/>
      </dsp:txXfrm>
    </dsp:sp>
    <dsp:sp modelId="{AB744E93-B702-4EAA-A24B-684DBE8A6CDB}">
      <dsp:nvSpPr>
        <dsp:cNvPr id="0" name=""/>
        <dsp:cNvSpPr/>
      </dsp:nvSpPr>
      <dsp:spPr>
        <a:xfrm>
          <a:off x="2223637" y="1450463"/>
          <a:ext cx="160838" cy="6031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3144"/>
              </a:lnTo>
              <a:lnTo>
                <a:pt x="160838" y="60314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4A294D-51C0-4BB1-8309-2C0D20B17B77}">
      <dsp:nvSpPr>
        <dsp:cNvPr id="0" name=""/>
        <dsp:cNvSpPr/>
      </dsp:nvSpPr>
      <dsp:spPr>
        <a:xfrm>
          <a:off x="2384475" y="1651511"/>
          <a:ext cx="1286708" cy="80419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Link Test Cases to Jira issues via Reference field (e.g., Scrum-191)</a:t>
          </a:r>
        </a:p>
      </dsp:txBody>
      <dsp:txXfrm>
        <a:off x="2408029" y="1675065"/>
        <a:ext cx="1239600" cy="757084"/>
      </dsp:txXfrm>
    </dsp:sp>
    <dsp:sp modelId="{2B648421-906F-4C4C-BDB1-DED7BEC18DB0}">
      <dsp:nvSpPr>
        <dsp:cNvPr id="0" name=""/>
        <dsp:cNvSpPr/>
      </dsp:nvSpPr>
      <dsp:spPr>
        <a:xfrm>
          <a:off x="4073280" y="646270"/>
          <a:ext cx="1608385" cy="80419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Create</a:t>
          </a:r>
        </a:p>
      </dsp:txBody>
      <dsp:txXfrm>
        <a:off x="4096834" y="669824"/>
        <a:ext cx="1561277" cy="757084"/>
      </dsp:txXfrm>
    </dsp:sp>
    <dsp:sp modelId="{228FA1B2-81F2-49F3-B165-E75EEACA4195}">
      <dsp:nvSpPr>
        <dsp:cNvPr id="0" name=""/>
        <dsp:cNvSpPr/>
      </dsp:nvSpPr>
      <dsp:spPr>
        <a:xfrm>
          <a:off x="4234118" y="1450463"/>
          <a:ext cx="160838" cy="6031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3144"/>
              </a:lnTo>
              <a:lnTo>
                <a:pt x="160838" y="60314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E9A989-68FA-4AE1-AE8A-0A6322766FA4}">
      <dsp:nvSpPr>
        <dsp:cNvPr id="0" name=""/>
        <dsp:cNvSpPr/>
      </dsp:nvSpPr>
      <dsp:spPr>
        <a:xfrm>
          <a:off x="4394957" y="1651511"/>
          <a:ext cx="1286708" cy="80419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Create Jira issues directly from failed test cases</a:t>
          </a:r>
        </a:p>
      </dsp:txBody>
      <dsp:txXfrm>
        <a:off x="4418511" y="1675065"/>
        <a:ext cx="1239600" cy="757084"/>
      </dsp:txXfrm>
    </dsp:sp>
    <dsp:sp modelId="{F44F785D-2C87-4D9B-AB5F-314583305AB5}">
      <dsp:nvSpPr>
        <dsp:cNvPr id="0" name=""/>
        <dsp:cNvSpPr/>
      </dsp:nvSpPr>
      <dsp:spPr>
        <a:xfrm>
          <a:off x="6083762" y="646270"/>
          <a:ext cx="1608385" cy="80419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055" tIns="39370" rIns="59055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Track</a:t>
          </a:r>
        </a:p>
      </dsp:txBody>
      <dsp:txXfrm>
        <a:off x="6107316" y="669824"/>
        <a:ext cx="1561277" cy="757084"/>
      </dsp:txXfrm>
    </dsp:sp>
    <dsp:sp modelId="{134BAAD1-D558-46C0-82E5-F202BCD2ABA8}">
      <dsp:nvSpPr>
        <dsp:cNvPr id="0" name=""/>
        <dsp:cNvSpPr/>
      </dsp:nvSpPr>
      <dsp:spPr>
        <a:xfrm>
          <a:off x="6244600" y="1450463"/>
          <a:ext cx="160838" cy="6031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3144"/>
              </a:lnTo>
              <a:lnTo>
                <a:pt x="160838" y="60314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87C8C4-56F2-483E-8F79-5DDD03B30005}">
      <dsp:nvSpPr>
        <dsp:cNvPr id="0" name=""/>
        <dsp:cNvSpPr/>
      </dsp:nvSpPr>
      <dsp:spPr>
        <a:xfrm>
          <a:off x="6405439" y="1651511"/>
          <a:ext cx="1286708" cy="80419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Track issue status from within TestRail</a:t>
          </a:r>
        </a:p>
      </dsp:txBody>
      <dsp:txXfrm>
        <a:off x="6428993" y="1675065"/>
        <a:ext cx="1239600" cy="75708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F9F548-7E05-49E7-9F03-AF4034FCA619}">
      <dsp:nvSpPr>
        <dsp:cNvPr id="0" name=""/>
        <dsp:cNvSpPr/>
      </dsp:nvSpPr>
      <dsp:spPr>
        <a:xfrm>
          <a:off x="0" y="398"/>
          <a:ext cx="44724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1B24B5-1383-4A2B-B4D4-CA1F3FB98804}">
      <dsp:nvSpPr>
        <dsp:cNvPr id="0" name=""/>
        <dsp:cNvSpPr/>
      </dsp:nvSpPr>
      <dsp:spPr>
        <a:xfrm>
          <a:off x="0" y="398"/>
          <a:ext cx="4472488" cy="6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customJestReporter.js </a:t>
          </a:r>
          <a:r>
            <a:rPr lang="en-US" sz="1700" i="0" kern="1200" baseline="0" dirty="0"/>
            <a:t>handles result upload after Jest test execution.</a:t>
          </a:r>
          <a:endParaRPr lang="en-US" sz="1700" kern="1200" dirty="0"/>
        </a:p>
      </dsp:txBody>
      <dsp:txXfrm>
        <a:off x="0" y="398"/>
        <a:ext cx="4472488" cy="652481"/>
      </dsp:txXfrm>
    </dsp:sp>
    <dsp:sp modelId="{749AC0C9-7AFF-41CA-AB8D-41E9808B01BC}">
      <dsp:nvSpPr>
        <dsp:cNvPr id="0" name=""/>
        <dsp:cNvSpPr/>
      </dsp:nvSpPr>
      <dsp:spPr>
        <a:xfrm>
          <a:off x="0" y="652880"/>
          <a:ext cx="44724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41BCE-13D6-4685-81B7-372FEEF4F504}">
      <dsp:nvSpPr>
        <dsp:cNvPr id="0" name=""/>
        <dsp:cNvSpPr/>
      </dsp:nvSpPr>
      <dsp:spPr>
        <a:xfrm>
          <a:off x="0" y="652880"/>
          <a:ext cx="4472488" cy="6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 dirty="0"/>
            <a:t>Test results are extracted and formatted with associated TestRail Case IDs.</a:t>
          </a:r>
          <a:endParaRPr lang="en-US" sz="1700" kern="1200" dirty="0"/>
        </a:p>
      </dsp:txBody>
      <dsp:txXfrm>
        <a:off x="0" y="652880"/>
        <a:ext cx="4472488" cy="652481"/>
      </dsp:txXfrm>
    </dsp:sp>
    <dsp:sp modelId="{858105FC-BB0C-4EAD-8692-83338650CFC7}">
      <dsp:nvSpPr>
        <dsp:cNvPr id="0" name=""/>
        <dsp:cNvSpPr/>
      </dsp:nvSpPr>
      <dsp:spPr>
        <a:xfrm>
          <a:off x="0" y="1305362"/>
          <a:ext cx="44724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AFEA37-561B-4C70-871D-DE7EB7D3EABC}">
      <dsp:nvSpPr>
        <dsp:cNvPr id="0" name=""/>
        <dsp:cNvSpPr/>
      </dsp:nvSpPr>
      <dsp:spPr>
        <a:xfrm>
          <a:off x="0" y="1305362"/>
          <a:ext cx="4472488" cy="6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Results are posted to TestRail via REST API (add_run, add_results_for_cases).</a:t>
          </a:r>
          <a:endParaRPr lang="en-US" sz="1700" kern="1200"/>
        </a:p>
      </dsp:txBody>
      <dsp:txXfrm>
        <a:off x="0" y="1305362"/>
        <a:ext cx="4472488" cy="652481"/>
      </dsp:txXfrm>
    </dsp:sp>
    <dsp:sp modelId="{B20D40EC-451E-408A-A206-CB5D103F088C}">
      <dsp:nvSpPr>
        <dsp:cNvPr id="0" name=""/>
        <dsp:cNvSpPr/>
      </dsp:nvSpPr>
      <dsp:spPr>
        <a:xfrm>
          <a:off x="0" y="1957843"/>
          <a:ext cx="44724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6C02B-E73B-49C7-A08F-4BA63A94B094}">
      <dsp:nvSpPr>
        <dsp:cNvPr id="0" name=""/>
        <dsp:cNvSpPr/>
      </dsp:nvSpPr>
      <dsp:spPr>
        <a:xfrm>
          <a:off x="0" y="1957843"/>
          <a:ext cx="4472488" cy="6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If a Jira key is tagged (e.g., [SCRUM-101]), test outcome comments are auto-posted to Jira.</a:t>
          </a:r>
          <a:endParaRPr lang="en-US" sz="1700" kern="1200"/>
        </a:p>
      </dsp:txBody>
      <dsp:txXfrm>
        <a:off x="0" y="1957843"/>
        <a:ext cx="4472488" cy="652481"/>
      </dsp:txXfrm>
    </dsp:sp>
    <dsp:sp modelId="{76E2F3B7-4880-4D34-84C0-DA7442ED873C}">
      <dsp:nvSpPr>
        <dsp:cNvPr id="0" name=""/>
        <dsp:cNvSpPr/>
      </dsp:nvSpPr>
      <dsp:spPr>
        <a:xfrm>
          <a:off x="0" y="2610325"/>
          <a:ext cx="44724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860BFD-0A9A-42DD-BEF6-D4C5B6D13935}">
      <dsp:nvSpPr>
        <dsp:cNvPr id="0" name=""/>
        <dsp:cNvSpPr/>
      </dsp:nvSpPr>
      <dsp:spPr>
        <a:xfrm>
          <a:off x="0" y="2610325"/>
          <a:ext cx="4472488" cy="6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Uses environment-secured credentials from .env (testrail.config.js supports .env protection).</a:t>
          </a:r>
          <a:endParaRPr lang="en-US" sz="1700" kern="1200"/>
        </a:p>
      </dsp:txBody>
      <dsp:txXfrm>
        <a:off x="0" y="2610325"/>
        <a:ext cx="4472488" cy="65248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396B31-564D-47A2-B716-F84A7B08CC3A}">
      <dsp:nvSpPr>
        <dsp:cNvPr id="0" name=""/>
        <dsp:cNvSpPr/>
      </dsp:nvSpPr>
      <dsp:spPr>
        <a:xfrm>
          <a:off x="0" y="30099"/>
          <a:ext cx="6667500" cy="585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Central hub for test management</a:t>
          </a:r>
        </a:p>
      </dsp:txBody>
      <dsp:txXfrm>
        <a:off x="28557" y="58656"/>
        <a:ext cx="6610386" cy="527886"/>
      </dsp:txXfrm>
    </dsp:sp>
    <dsp:sp modelId="{CD1D2E07-7D4B-4EEE-ABFE-9F10D35708FE}">
      <dsp:nvSpPr>
        <dsp:cNvPr id="0" name=""/>
        <dsp:cNvSpPr/>
      </dsp:nvSpPr>
      <dsp:spPr>
        <a:xfrm>
          <a:off x="0" y="687099"/>
          <a:ext cx="6667500" cy="585000"/>
        </a:xfrm>
        <a:prstGeom prst="roundRect">
          <a:avLst/>
        </a:prstGeom>
        <a:solidFill>
          <a:schemeClr val="accent2">
            <a:hueOff val="-3450629"/>
            <a:satOff val="15286"/>
            <a:lumOff val="-56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Works with manual &amp; automated tests</a:t>
          </a:r>
        </a:p>
      </dsp:txBody>
      <dsp:txXfrm>
        <a:off x="28557" y="715656"/>
        <a:ext cx="6610386" cy="527886"/>
      </dsp:txXfrm>
    </dsp:sp>
    <dsp:sp modelId="{D5AD4E6E-6B4E-4DB7-8A0C-E07ED0F40FA1}">
      <dsp:nvSpPr>
        <dsp:cNvPr id="0" name=""/>
        <dsp:cNvSpPr/>
      </dsp:nvSpPr>
      <dsp:spPr>
        <a:xfrm>
          <a:off x="0" y="1344100"/>
          <a:ext cx="6667500" cy="585000"/>
        </a:xfrm>
        <a:prstGeom prst="roundRect">
          <a:avLst/>
        </a:prstGeom>
        <a:solidFill>
          <a:schemeClr val="accent2">
            <a:hueOff val="-6901259"/>
            <a:satOff val="30573"/>
            <a:lumOff val="-112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Smooth Jira integration for traceability</a:t>
          </a:r>
        </a:p>
      </dsp:txBody>
      <dsp:txXfrm>
        <a:off x="28557" y="1372657"/>
        <a:ext cx="6610386" cy="527886"/>
      </dsp:txXfrm>
    </dsp:sp>
    <dsp:sp modelId="{69B16501-4FD7-40C2-824B-216E988CA63E}">
      <dsp:nvSpPr>
        <dsp:cNvPr id="0" name=""/>
        <dsp:cNvSpPr/>
      </dsp:nvSpPr>
      <dsp:spPr>
        <a:xfrm>
          <a:off x="0" y="2001100"/>
          <a:ext cx="6667500" cy="585000"/>
        </a:xfrm>
        <a:prstGeom prst="roundRect">
          <a:avLst/>
        </a:prstGeom>
        <a:solidFill>
          <a:schemeClr val="accent2">
            <a:hueOff val="-10351888"/>
            <a:satOff val="45859"/>
            <a:lumOff val="-168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Enhances transparency in Agile workflows</a:t>
          </a:r>
        </a:p>
      </dsp:txBody>
      <dsp:txXfrm>
        <a:off x="28557" y="2029657"/>
        <a:ext cx="6610386" cy="5278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E63BC8-F436-4036-BFF7-77C8A9BB4977}" type="datetimeFigureOut">
              <a:rPr lang="en-AU" smtClean="0"/>
              <a:t>8/06/2025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E3264A-FACB-4FEF-9545-2720D66130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0048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10372-C7AF-44CB-BE5A-6B0D76C2EA60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0878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663C1-E106-49AB-A896-92B955CFFC7E}" type="datetime1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046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09CA0-3C30-447D-94BC-AD0A8F49CA04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CA721-6651-4C0D-A455-2B20962999BA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76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763B7-2D8F-41E1-9A9C-95F9EA8FBB8A}" type="datetime1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9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609E-DCB0-4538-A283-4EC4BCE7DE23}" type="datetime1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6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28379-2557-4541-B195-7EAAE7670F92}" type="datetime1">
              <a:rPr lang="en-US" smtClean="0"/>
              <a:t>6/8/2025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80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A4C4-2F9F-4C6C-8940-E022C3E26AFF}" type="datetime1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950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5E614-12E2-4DC5-8940-093845CA1B16}" type="datetime1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46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D8E72-0658-4BE3-AE5E-EEA8778C450E}" type="datetime1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55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57BA1-2F7C-43B4-99F5-0649E45169C9}" type="datetime1">
              <a:rPr lang="en-US" smtClean="0"/>
              <a:t>6/8/2025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045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DA7DF0A-1E88-4732-8D15-D91BFFAD1F47}" type="datetime1">
              <a:rPr lang="en-US" smtClean="0"/>
              <a:t>6/8/2025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66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14FFB15-E444-4178-8930-F9B059346FAF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01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drive.google.com/drive/folders/1AshX_VE1_nswa40QP7ejbNJPe4hfbRwE?usp=drive_link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drive.google.com/drive/folders/1OFDHtE6gZ0YCyiwoQm4nAx5vIUQhM6wH?usp=shar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42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304ED-2D01-922B-066E-FBC9ACBD1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2240" y="905934"/>
            <a:ext cx="6939520" cy="27432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cap="none" dirty="0">
                <a:solidFill>
                  <a:schemeClr val="bg2"/>
                </a:solidFill>
              </a:rPr>
              <a:t>Mastering TestRail: </a:t>
            </a:r>
            <a:br>
              <a:rPr lang="en-US" sz="2800" b="1" cap="none" dirty="0">
                <a:solidFill>
                  <a:schemeClr val="bg2"/>
                </a:solidFill>
              </a:rPr>
            </a:br>
            <a:r>
              <a:rPr lang="en-US" sz="2800" b="1" cap="none" dirty="0">
                <a:solidFill>
                  <a:schemeClr val="bg2"/>
                </a:solidFill>
              </a:rPr>
              <a:t>Manual &amp; Automated Testing With Jest And Jira Integration</a:t>
            </a:r>
            <a:endParaRPr lang="en-AU" sz="2800" b="1" cap="none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C1A469-AA98-F600-5728-E78A5F271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717137" cy="1239894"/>
          </a:xfrm>
        </p:spPr>
        <p:txBody>
          <a:bodyPr/>
          <a:lstStyle/>
          <a:p>
            <a:r>
              <a:rPr lang="en-US" b="1" dirty="0"/>
              <a:t>Centralized Test Management for Modern QA Workflows</a:t>
            </a:r>
          </a:p>
          <a:p>
            <a:r>
              <a:rPr lang="en-US" b="1" dirty="0"/>
              <a:t>Presented by: Syeda Tamanna Sheme</a:t>
            </a:r>
          </a:p>
          <a:p>
            <a:endParaRPr lang="en-US" b="1" dirty="0"/>
          </a:p>
          <a:p>
            <a:endParaRPr lang="en-AU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11D01-9A47-2ED5-42AB-8935B018A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EF465-44FC-46DA-99D2-71B43B55C95E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1E94B6-BB77-5895-F306-A8365EC25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397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9BD14-938D-3335-2CD0-CBFBE87F1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320"/>
            <a:ext cx="7886700" cy="1092320"/>
          </a:xfrm>
        </p:spPr>
        <p:txBody>
          <a:bodyPr>
            <a:normAutofit/>
          </a:bodyPr>
          <a:lstStyle/>
          <a:p>
            <a:pPr algn="ctr"/>
            <a:r>
              <a:rPr lang="en-US" b="1" cap="none" dirty="0">
                <a:solidFill>
                  <a:schemeClr val="tx2"/>
                </a:solidFill>
              </a:rPr>
              <a:t>Test Cases In Test Rail</a:t>
            </a:r>
            <a:endParaRPr lang="en-AU" b="1" cap="none" dirty="0">
              <a:solidFill>
                <a:schemeClr val="tx2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518DD-5140-2ED6-BA46-D4559231F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F61D5-E9CC-449E-8B6B-8CFA0571D51E}" type="datetime1">
              <a:rPr lang="en-US" smtClean="0"/>
              <a:t>6/8/2025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0CE248-8350-F4A9-8212-02667F33E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0D127-5015-4567-9D0B-D6332F1566F2}" type="slidenum">
              <a:rPr lang="en-US" smtClean="0"/>
              <a:t>10</a:t>
            </a:fld>
            <a:endParaRPr lang="en-US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DBDBC5C-830E-3953-CEBA-19718089BC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66" y="1701106"/>
            <a:ext cx="3274979" cy="34557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Picture 2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35C48DE-799B-14BE-3DC3-02C45E3684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600" y="1549520"/>
            <a:ext cx="2189035" cy="36315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5" name="Picture 24" descr="A screenshot of a web page&#10;&#10;AI-generated content may be incorrect.">
            <a:extLst>
              <a:ext uri="{FF2B5EF4-FFF2-40B4-BE49-F238E27FC236}">
                <a16:creationId xmlns:a16="http://schemas.microsoft.com/office/drawing/2014/main" id="{727A0BB7-7C9A-1893-2528-5281D58479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261" y="1701106"/>
            <a:ext cx="2663421" cy="2491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CC5F18-33FB-FE45-3DAF-EFCC7C331D9F}"/>
              </a:ext>
            </a:extLst>
          </p:cNvPr>
          <p:cNvSpPr txBox="1"/>
          <p:nvPr/>
        </p:nvSpPr>
        <p:spPr>
          <a:xfrm>
            <a:off x="3783261" y="4364042"/>
            <a:ext cx="2492457" cy="542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350" b="1" dirty="0"/>
              <a:t>Test Rail Test Case Report: </a:t>
            </a:r>
            <a:r>
              <a:rPr lang="en-US" sz="788" dirty="0"/>
              <a:t>https://drive.google.com/file/d/1sDyVEi-_MntK-1LeIjt_OlNjqbVsbi9a/view?usp=drive_link</a:t>
            </a:r>
            <a:endParaRPr lang="en-AU" sz="788" dirty="0"/>
          </a:p>
        </p:txBody>
      </p:sp>
    </p:spTree>
    <p:extLst>
      <p:ext uri="{BB962C8B-B14F-4D97-AF65-F5344CB8AC3E}">
        <p14:creationId xmlns:p14="http://schemas.microsoft.com/office/powerpoint/2010/main" val="3762178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349072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428" y="1950040"/>
            <a:ext cx="3081865" cy="3070693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1800" b="1" cap="none" dirty="0"/>
              <a:t>TestRail Workflow: From Test Case Creation To Execution</a:t>
            </a:r>
          </a:p>
        </p:txBody>
      </p:sp>
      <p:pic>
        <p:nvPicPr>
          <p:cNvPr id="4" name="Picture 3" descr="A diagram of a test&#10;&#10;AI-generated content may be incorrect.">
            <a:extLst>
              <a:ext uri="{FF2B5EF4-FFF2-40B4-BE49-F238E27FC236}">
                <a16:creationId xmlns:a16="http://schemas.microsoft.com/office/drawing/2014/main" id="{B97AE340-D083-3A65-6D2D-75DC57256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800" y="493606"/>
            <a:ext cx="5537200" cy="5870787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19E640-CD41-2D95-C96C-2DB88E3BF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25FF7-2C5F-4299-8DB0-B3577766FC50}" type="datetime1">
              <a:rPr lang="en-US" smtClean="0"/>
              <a:t>6/8/2025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FF385-F1C9-8F6C-29E8-B82C812A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9EBA7-4196-CC83-8211-E15E22930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964692"/>
            <a:ext cx="4421124" cy="1188720"/>
          </a:xfrm>
        </p:spPr>
        <p:txBody>
          <a:bodyPr>
            <a:normAutofit/>
          </a:bodyPr>
          <a:lstStyle/>
          <a:p>
            <a:r>
              <a:rPr lang="en-AU" b="1" cap="none" dirty="0"/>
              <a:t>Manual Testing In TestRail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64B58-41DD-4FEC-F84E-0F4575117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883" y="2474052"/>
            <a:ext cx="4472488" cy="326320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500" dirty="0"/>
              <a:t>Create structured test cases with step-by-step actions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500" dirty="0"/>
              <a:t>Organize test cases into sections and suites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500" dirty="0"/>
              <a:t>Assign test cases to testers for manual execution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500" dirty="0"/>
              <a:t>Execute tests and record outcomes (Pass/Fail/Blocked/Retest)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500" dirty="0"/>
              <a:t>Add comments, evidence (screenshots/logs), and bug references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500" dirty="0"/>
              <a:t>Use test runs to group and track manual testing progress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500" dirty="0"/>
              <a:t>Review historical execution data for each test case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AU" sz="1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9398A9-0D0D-4901-BDDF-B3D93CECA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029" y="964692"/>
            <a:ext cx="2990088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1FEC3B-E514-4E21-B2CB-7903A7356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3473" y="1128683"/>
            <a:ext cx="2743200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test&#10;&#10;AI-generated content may be incorrect.">
            <a:extLst>
              <a:ext uri="{FF2B5EF4-FFF2-40B4-BE49-F238E27FC236}">
                <a16:creationId xmlns:a16="http://schemas.microsoft.com/office/drawing/2014/main" id="{099FEEB4-620B-C656-1FC0-1683171ED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473" y="1254033"/>
            <a:ext cx="2743200" cy="4483225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27D2F0C-EBAB-F01B-D989-5A619B5F0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42210-722B-434C-AC49-B8D5A3EDD616}" type="datetime1">
              <a:rPr lang="en-US" smtClean="0"/>
              <a:t>6/8/2025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A1DDC-F53A-BDA5-E78D-99E232D82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71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88496-8090-99E0-14E0-9B6751DC3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883" y="2286000"/>
            <a:ext cx="1714500" cy="2286000"/>
          </a:xfrm>
          <a:prstGeom prst="flowChartDocument">
            <a:avLst/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400" b="1" cap="none" dirty="0">
                <a:solidFill>
                  <a:srgbClr val="FFFFFF"/>
                </a:solidFill>
              </a:rPr>
              <a:t>Manual Testing</a:t>
            </a:r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1E14715B-2E40-4760-AE23-026845A30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439" y="2121408"/>
            <a:ext cx="1961388" cy="2615184"/>
          </a:xfrm>
          <a:prstGeom prst="flowChartDocument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D08429-4C7A-4C37-848C-C1613E31D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08512" y="640080"/>
            <a:ext cx="5747004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8F4B2B-96EA-4C0F-84D3-5728F7CF0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5385" y="802767"/>
            <a:ext cx="5493258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FFFC0C0-1388-939F-EFF6-94B539401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385" y="728134"/>
            <a:ext cx="5493257" cy="51053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42B15B7-6820-4C88-B491-96551772E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30F1-DF38-48BF-A163-DC848D33E759}" type="datetime1">
              <a:rPr lang="en-US" smtClean="0"/>
              <a:t>6/8/2025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F4CAAC-B38F-A233-1690-68588BA72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56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1DEF1-E5B0-7479-B37C-6E7B9D36E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873" y="1224590"/>
            <a:ext cx="5896208" cy="1234440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algn="ctr"/>
            <a:r>
              <a:rPr lang="en-US" sz="2700" b="1" cap="none" dirty="0">
                <a:solidFill>
                  <a:schemeClr val="tx2"/>
                </a:solidFill>
              </a:rPr>
              <a:t>Test Case Report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472907-9B20-8ACF-1789-AD163509407E}"/>
              </a:ext>
            </a:extLst>
          </p:cNvPr>
          <p:cNvSpPr txBox="1"/>
          <p:nvPr/>
        </p:nvSpPr>
        <p:spPr>
          <a:xfrm>
            <a:off x="805535" y="1924376"/>
            <a:ext cx="8109865" cy="1377624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1350" b="1" dirty="0"/>
              <a:t>Test Report: </a:t>
            </a:r>
            <a:r>
              <a:rPr lang="en-US" sz="1200" dirty="0">
                <a:hlinkClick r:id="rId2"/>
              </a:rPr>
              <a:t>https://drive.google.com/drive/folders/1AshX_VE1_nswa40QP7ejbNJPe4hfbRwE?usp=drive_link</a:t>
            </a:r>
            <a:endParaRPr lang="en-US" sz="1200" dirty="0"/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495D119-0D2A-C578-8284-1E6A3AC9C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03" y="2993686"/>
            <a:ext cx="2688336" cy="2271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5434F92-7D83-7B35-E301-7F79323FED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699" y="2993685"/>
            <a:ext cx="2688336" cy="2271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F985DE9-5B63-2AD6-88A8-12F4E5B009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61" y="2993685"/>
            <a:ext cx="2688336" cy="2271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7B02B-AF6E-B20D-8A0D-E12263C135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624513"/>
            <a:ext cx="2057400" cy="273844"/>
          </a:xfrm>
        </p:spPr>
        <p:txBody>
          <a:bodyPr vert="horz" lIns="68580" tIns="34290" rIns="68580" bIns="34290" rtlCol="0" anchor="ctr">
            <a:normAutofit/>
          </a:bodyPr>
          <a:lstStyle/>
          <a:p>
            <a:pPr>
              <a:spcAft>
                <a:spcPts val="450"/>
              </a:spcAft>
            </a:pPr>
            <a:fld id="{3150697A-A7F8-44E2-848D-F966AAFEAD18}" type="datetime1"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6/8/2025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AA9910-6748-EA3B-0FF4-D16A723F0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624513"/>
            <a:ext cx="2121408" cy="273844"/>
          </a:xfrm>
        </p:spPr>
        <p:txBody>
          <a:bodyPr vert="horz" lIns="68580" tIns="34290" rIns="68580" bIns="34290" rtlCol="0" anchor="ctr">
            <a:normAutofit fontScale="92500" lnSpcReduction="20000"/>
          </a:bodyPr>
          <a:lstStyle/>
          <a:p>
            <a:pPr>
              <a:spcAft>
                <a:spcPts val="450"/>
              </a:spcAft>
            </a:pPr>
            <a:fld id="{8A7A6979-0714-4377-B894-6BE4C2D6E202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450"/>
                </a:spcAft>
              </a:pPr>
              <a:t>14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33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1"/>
    </mc:Choice>
    <mc:Fallback xmlns="">
      <p:transition spd="slow" advTm="676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6942" y="1049866"/>
            <a:ext cx="6590115" cy="1035812"/>
          </a:xfrm>
        </p:spPr>
        <p:txBody>
          <a:bodyPr>
            <a:normAutofit/>
          </a:bodyPr>
          <a:lstStyle/>
          <a:p>
            <a:r>
              <a:rPr lang="en-AU" b="1" cap="none" dirty="0"/>
              <a:t>Automation Integration With Jest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2F22119-91CC-253C-BEB0-4FB96F270D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2192752"/>
              </p:ext>
            </p:extLst>
          </p:nvPr>
        </p:nvGraphicFramePr>
        <p:xfrm>
          <a:off x="723900" y="2638425"/>
          <a:ext cx="76962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2E5D63-6145-269C-6DF4-0E18D7A71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90803-E995-4A52-AEC6-3110DBF847D9}" type="datetime1">
              <a:rPr lang="en-US" smtClean="0"/>
              <a:t>6/8/2025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75161-B95B-5340-01B1-02521BE69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87013-70F0-9E58-8290-3E624EFAD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964692"/>
            <a:ext cx="5797296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AU" sz="2000" b="1" cap="none" spc="0" dirty="0"/>
              <a:t>Jest → TestRail </a:t>
            </a:r>
            <a:r>
              <a:rPr lang="en-AU" sz="2400" b="1" cap="none" spc="0" dirty="0"/>
              <a:t>Automation</a:t>
            </a:r>
            <a:r>
              <a:rPr lang="en-AU" sz="2000" b="1" cap="none" spc="0" dirty="0"/>
              <a:t> Flow</a:t>
            </a:r>
            <a:endParaRPr lang="en-US" sz="2800" b="1" cap="none" spc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BC0EF1-D998-D545-854C-D912A47AE760}"/>
              </a:ext>
            </a:extLst>
          </p:cNvPr>
          <p:cNvSpPr txBox="1"/>
          <p:nvPr/>
        </p:nvSpPr>
        <p:spPr>
          <a:xfrm>
            <a:off x="939800" y="2341710"/>
            <a:ext cx="4013200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jest.config.js or testrail.config.js File</a:t>
            </a:r>
          </a:p>
          <a:p>
            <a:pPr marL="28575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Terminal Output After Jest Test Run</a:t>
            </a:r>
          </a:p>
          <a:p>
            <a:pPr marL="28575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 Case Naming with Case IDs</a:t>
            </a:r>
          </a:p>
          <a:p>
            <a:pPr marL="28575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TestRail Run View After Automation Push</a:t>
            </a:r>
          </a:p>
        </p:txBody>
      </p:sp>
      <p:pic>
        <p:nvPicPr>
          <p:cNvPr id="8" name="Picture 7" descr="A screenshot of a chat&#10;&#10;AI-generated content may be incorrect.">
            <a:extLst>
              <a:ext uri="{FF2B5EF4-FFF2-40B4-BE49-F238E27FC236}">
                <a16:creationId xmlns:a16="http://schemas.microsoft.com/office/drawing/2014/main" id="{1434445D-C62B-8544-CB8F-6061D398E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270" y="2692400"/>
            <a:ext cx="3941530" cy="340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52040DA-8B39-02B7-C03B-AB8841F54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4873A-2EC3-4557-929A-0B1F57C1BA4D}" type="datetime1">
              <a:rPr lang="en-US" smtClean="0"/>
              <a:t>6/8/2025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A32D04-05C0-FBB7-06EC-5E576F0EA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30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411821-1609-E78D-3BB6-1DDF6AF7C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E2E6C-BC6E-6546-AEB0-DF71D8F97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045" y="541104"/>
            <a:ext cx="5937755" cy="847175"/>
          </a:xfrm>
        </p:spPr>
        <p:txBody>
          <a:bodyPr/>
          <a:lstStyle/>
          <a:p>
            <a:r>
              <a:rPr lang="en-AU" b="1" cap="none" dirty="0"/>
              <a:t>testrail.config.js File</a:t>
            </a:r>
          </a:p>
        </p:txBody>
      </p:sp>
      <p:pic>
        <p:nvPicPr>
          <p:cNvPr id="4" name="Picture 3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96DA6FF1-23BD-F38B-5192-A2707CBFA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61" y="1520024"/>
            <a:ext cx="7750212" cy="3817951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96A83-33D5-E168-14BA-5CA4CDDF1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0B2E4-AD3E-4EED-AA78-F45537F3BE92}" type="datetime1">
              <a:rPr lang="en-US" smtClean="0"/>
              <a:t>6/8/2025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BA2E3-BED0-170C-52E7-2A11F4C34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14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D7C5BE-418C-4A44-91BF-28E411F75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090" y="1559052"/>
            <a:ext cx="770382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9972D3-C063-26D2-FAEC-04524188A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964692"/>
            <a:ext cx="5797296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800" b="1" cap="none" dirty="0"/>
              <a:t>Terminal Output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E1291B4-2677-B540-2FDD-D743CB667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564" y="2252133"/>
            <a:ext cx="6985627" cy="2918273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03D8D68-8C24-BA30-B8AB-BDD6722F5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CFA-A761-4EDE-975D-2D383C106C0E}" type="datetime1">
              <a:rPr lang="en-US" smtClean="0"/>
              <a:t>6/8/2025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A55920-6060-4AA9-9E40-E54D7F51A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1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9F26AF7-9AC1-49A4-8F89-2C63E1C0A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9144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E8F909-1A34-6E02-288E-D60C1ACA0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003" y="404229"/>
            <a:ext cx="67437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800" b="1" cap="none" spc="0" dirty="0"/>
              <a:t>Test Case Naming With Case Ids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6E0191C-FBAA-59E8-2E96-38A848E7D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69" y="1761067"/>
            <a:ext cx="3252131" cy="4590063"/>
          </a:xfrm>
          <a:prstGeom prst="rect">
            <a:avLst/>
          </a:prstGeom>
        </p:spPr>
      </p:pic>
      <p:pic>
        <p:nvPicPr>
          <p:cNvPr id="7" name="Picture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22DB2F7-8343-DBED-B5FF-05E82015E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056" y="1997022"/>
            <a:ext cx="4342680" cy="379636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ABF81C3-D41A-CEE5-BC2A-98E9E28B88B9}"/>
              </a:ext>
            </a:extLst>
          </p:cNvPr>
          <p:cNvCxnSpPr>
            <a:stCxn id="5" idx="3"/>
          </p:cNvCxnSpPr>
          <p:nvPr/>
        </p:nvCxnSpPr>
        <p:spPr>
          <a:xfrm flipV="1">
            <a:off x="3581400" y="4056098"/>
            <a:ext cx="874656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4A59FCE-2222-934C-514A-06FAFCAFD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D1A5A-83B4-496C-9F98-E797BB085316}" type="datetime1">
              <a:rPr lang="en-US" smtClean="0"/>
              <a:t>6/8/2025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7060DBF-8241-5B46-648D-06305367D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872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4950C64-5D81-40F1-9601-8BA0D63BAE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CD35C6-90E3-E8F0-9CBB-C926F3CEDC77}"/>
              </a:ext>
            </a:extLst>
          </p:cNvPr>
          <p:cNvSpPr txBox="1"/>
          <p:nvPr/>
        </p:nvSpPr>
        <p:spPr>
          <a:xfrm>
            <a:off x="1673352" y="3781241"/>
            <a:ext cx="5797296" cy="85540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horz" lIns="182880" tIns="182880" rIns="182880" bIns="182880" rtlCol="0" anchor="ctr">
            <a:no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br>
              <a:rPr lang="en-US" sz="2000" b="1" spc="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000" b="1" spc="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Voice-enabled AI Chatbot With Context Awareness In LMS</a:t>
            </a:r>
            <a:br>
              <a:rPr lang="en-US" sz="2000" b="1" spc="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000" b="1" spc="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               </a:t>
            </a:r>
          </a:p>
        </p:txBody>
      </p:sp>
      <p:pic>
        <p:nvPicPr>
          <p:cNvPr id="4" name="Picture 3" descr="Microphone against a white background">
            <a:extLst>
              <a:ext uri="{FF2B5EF4-FFF2-40B4-BE49-F238E27FC236}">
                <a16:creationId xmlns:a16="http://schemas.microsoft.com/office/drawing/2014/main" id="{B1A4C1C0-FFE3-0B87-5161-D4FADD6691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489" r="3" b="3"/>
          <a:stretch>
            <a:fillRect/>
          </a:stretch>
        </p:blipFill>
        <p:spPr>
          <a:xfrm>
            <a:off x="20" y="10"/>
            <a:ext cx="4546834" cy="3428989"/>
          </a:xfrm>
          <a:prstGeom prst="rect">
            <a:avLst/>
          </a:prstGeom>
        </p:spPr>
      </p:pic>
      <p:pic>
        <p:nvPicPr>
          <p:cNvPr id="5" name="Picture 4" descr="A white robot with a black background&#10;&#10;AI-generated content may be incorrect.">
            <a:extLst>
              <a:ext uri="{FF2B5EF4-FFF2-40B4-BE49-F238E27FC236}">
                <a16:creationId xmlns:a16="http://schemas.microsoft.com/office/drawing/2014/main" id="{FC80ED54-2B8F-28B2-288C-6F22DBA29C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80" r="-1" b="4804"/>
          <a:stretch>
            <a:fillRect/>
          </a:stretch>
        </p:blipFill>
        <p:spPr>
          <a:xfrm>
            <a:off x="4597146" y="-1"/>
            <a:ext cx="4546854" cy="3428999"/>
          </a:xfrm>
          <a:prstGeom prst="rect">
            <a:avLst/>
          </a:prstGeom>
          <a:solidFill>
            <a:srgbClr val="FFFFFF">
              <a:shade val="85000"/>
            </a:srgbClr>
          </a:solidFill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F1713EED-10DF-2959-1D5B-E8B0AE363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8809" y="5262224"/>
            <a:ext cx="5786382" cy="85540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171450" indent="-171450" algn="l">
              <a:buFont typeface="Wingdings" panose="05000000000000000000" pitchFamily="2" charset="2"/>
              <a:buChar char="Ø"/>
            </a:pPr>
            <a:r>
              <a:rPr lang="en-US" sz="1200" b="1" dirty="0">
                <a:solidFill>
                  <a:schemeClr val="bg1"/>
                </a:solidFill>
              </a:rPr>
              <a:t>Client: </a:t>
            </a:r>
            <a:r>
              <a:rPr lang="en-US" sz="1200" b="1" dirty="0" err="1">
                <a:solidFill>
                  <a:schemeClr val="bg1"/>
                </a:solidFill>
              </a:rPr>
              <a:t>Employability.Life</a:t>
            </a:r>
            <a:endParaRPr lang="en-US" sz="1200" b="1" dirty="0">
              <a:solidFill>
                <a:schemeClr val="bg1"/>
              </a:solidFill>
            </a:endParaRPr>
          </a:p>
          <a:p>
            <a:pPr marL="171450" indent="-171450" algn="l">
              <a:buFont typeface="Wingdings" panose="05000000000000000000" pitchFamily="2" charset="2"/>
              <a:buChar char="Ø"/>
            </a:pPr>
            <a:r>
              <a:rPr lang="en-US" sz="1200" b="1" dirty="0">
                <a:solidFill>
                  <a:schemeClr val="bg1"/>
                </a:solidFill>
              </a:rPr>
              <a:t>Client Name: Neeraj Singh</a:t>
            </a:r>
          </a:p>
          <a:p>
            <a:pPr marL="171450" indent="-171450" algn="l">
              <a:buFont typeface="Wingdings" panose="05000000000000000000" pitchFamily="2" charset="2"/>
              <a:buChar char="Ø"/>
            </a:pPr>
            <a:r>
              <a:rPr lang="en-US" sz="1200" b="1" dirty="0">
                <a:solidFill>
                  <a:schemeClr val="bg1"/>
                </a:solidFill>
              </a:rPr>
              <a:t>Client contact details </a:t>
            </a:r>
            <a:r>
              <a:rPr lang="en-US" sz="1200" b="1" dirty="0" err="1">
                <a:solidFill>
                  <a:schemeClr val="bg1"/>
                </a:solidFill>
              </a:rPr>
              <a:t>NSingh@employability.life</a:t>
            </a:r>
            <a:endParaRPr lang="en-US" sz="1200" b="1" dirty="0">
              <a:solidFill>
                <a:schemeClr val="bg1"/>
              </a:solidFill>
            </a:endParaRPr>
          </a:p>
          <a:p>
            <a:pPr algn="l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26137B-3EEA-282D-7B96-5456C1EE6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66071" y="6238816"/>
            <a:ext cx="2065310" cy="3239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B0A4A27-8ADA-4538-B766-066B81C75BE7}" type="datetime1">
              <a:rPr lang="en-US" sz="1050" kern="1200" smtClean="0">
                <a:solidFill>
                  <a:schemeClr val="bg1">
                    <a:alpha val="70000"/>
                  </a:schemeClr>
                </a:solidFill>
                <a:latin typeface="+mn-lt"/>
                <a:ea typeface="+mn-ea"/>
                <a:cs typeface="+mn-cs"/>
              </a:rPr>
              <a:t>6/8/2025</a:t>
            </a:fld>
            <a:endParaRPr lang="en-US" sz="1050" kern="1200">
              <a:solidFill>
                <a:schemeClr val="bg1">
                  <a:alpha val="7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E16DCE-09C5-225F-7CF2-2A74CA0A3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69191" y="6217920"/>
            <a:ext cx="27432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6CB39E08-E0E5-4B1A-8F7D-08FE7678A3B6}" type="slidenum">
              <a:rPr lang="en-US" kern="1200" spc="0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 kern="1200" spc="0" baseline="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30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84"/>
    </mc:Choice>
    <mc:Fallback xmlns="">
      <p:transition spd="slow" advTm="11184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D9509-3F54-1013-E167-11FF8EF1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2601" y="4413712"/>
            <a:ext cx="5122140" cy="646523"/>
          </a:xfr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en-US" sz="3000" b="1" cap="none" dirty="0">
                <a:solidFill>
                  <a:schemeClr val="tx2"/>
                </a:solidFill>
              </a:rPr>
              <a:t>Test Run Results</a:t>
            </a:r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FF748A2-087B-1F2D-DC94-3AEBED32F9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0" r="16653" b="-3"/>
          <a:stretch>
            <a:fillRect/>
          </a:stretch>
        </p:blipFill>
        <p:spPr>
          <a:xfrm>
            <a:off x="458916" y="658284"/>
            <a:ext cx="2591396" cy="1507913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1428CB0-3EC8-F47E-FC8E-4F3B4462E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9" r="11797" b="-1"/>
          <a:stretch>
            <a:fillRect/>
          </a:stretch>
        </p:blipFill>
        <p:spPr>
          <a:xfrm>
            <a:off x="506127" y="2375472"/>
            <a:ext cx="2496973" cy="1510353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56EF22D-A82D-27C0-1A44-9F74FBDC71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r="470" b="6"/>
          <a:stretch>
            <a:fillRect/>
          </a:stretch>
        </p:blipFill>
        <p:spPr>
          <a:xfrm>
            <a:off x="3151912" y="982134"/>
            <a:ext cx="2845104" cy="2786678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BCA516A-514B-31B6-FB7F-AC2F1A9CAC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2" b="4"/>
          <a:stretch>
            <a:fillRect/>
          </a:stretch>
        </p:blipFill>
        <p:spPr>
          <a:xfrm>
            <a:off x="6098616" y="1080073"/>
            <a:ext cx="2848488" cy="25907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63B0D-161B-E9F9-4676-33E66BC89A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8226" y="5759450"/>
            <a:ext cx="2057400" cy="230196"/>
          </a:xfrm>
        </p:spPr>
        <p:txBody>
          <a:bodyPr vert="horz" lIns="68580" tIns="34290" rIns="68580" bIns="34290" rtlCol="0" anchor="ctr">
            <a:normAutofit/>
          </a:bodyPr>
          <a:lstStyle/>
          <a:p>
            <a:pPr>
              <a:spcAft>
                <a:spcPts val="450"/>
              </a:spcAft>
            </a:pPr>
            <a:fld id="{0928115A-2D78-4F9F-9A88-83446F8F58DC}" type="datetime1"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6/8/2025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27F3221-2697-E2E4-A763-4DC9897FC0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73" b="9587"/>
          <a:stretch>
            <a:fillRect/>
          </a:stretch>
        </p:blipFill>
        <p:spPr>
          <a:xfrm>
            <a:off x="458916" y="4128506"/>
            <a:ext cx="2846070" cy="13882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B5EB2E-1608-4254-1BD3-4519E0DB8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08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376B8-4DF4-E75E-1048-DB6375CFD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3865" y="1156674"/>
            <a:ext cx="7099131" cy="1117102"/>
          </a:xfr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US" sz="2100" b="1"/>
              <a:t>Test Cases Passed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57A95E-2BE8-164B-94F8-812300CEF42E}"/>
              </a:ext>
            </a:extLst>
          </p:cNvPr>
          <p:cNvSpPr txBox="1"/>
          <p:nvPr/>
        </p:nvSpPr>
        <p:spPr>
          <a:xfrm>
            <a:off x="3465578" y="4663917"/>
            <a:ext cx="5143500" cy="123444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1350" b="1" dirty="0"/>
              <a:t>Automation Test Run Report: </a:t>
            </a:r>
            <a:r>
              <a:rPr lang="en-US" sz="1350" dirty="0"/>
              <a:t>https://drive.google.com/file/d/1CEPNJyByFLky1uS3r3OpZctw9Jxb6bGL/view?usp=drive_link</a:t>
            </a: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3133F69-73CF-B59A-0808-6EF64D064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38" y="2722291"/>
            <a:ext cx="2688336" cy="2546684"/>
          </a:xfrm>
          <a:prstGeom prst="rect">
            <a:avLst/>
          </a:prstGeom>
        </p:spPr>
      </p:pic>
      <p:pic>
        <p:nvPicPr>
          <p:cNvPr id="6" name="Picture 5" descr="A computer screen shot of a computer code&#10;&#10;AI-generated content may be incorrect.">
            <a:extLst>
              <a:ext uri="{FF2B5EF4-FFF2-40B4-BE49-F238E27FC236}">
                <a16:creationId xmlns:a16="http://schemas.microsoft.com/office/drawing/2014/main" id="{D99C3F67-DC18-B3A5-6827-F95CA59AB7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929" y="2856760"/>
            <a:ext cx="2688336" cy="1985163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B586EF5-ACA2-F8A5-51D6-CE397AF10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520" y="2951108"/>
            <a:ext cx="2688336" cy="1018543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105343-1FDC-00B1-6FCC-D099355F04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624513"/>
            <a:ext cx="2057400" cy="273844"/>
          </a:xfrm>
        </p:spPr>
        <p:txBody>
          <a:bodyPr vert="horz" lIns="68580" tIns="34290" rIns="68580" bIns="34290" rtlCol="0" anchor="ctr">
            <a:normAutofit/>
          </a:bodyPr>
          <a:lstStyle/>
          <a:p>
            <a:pPr>
              <a:spcAft>
                <a:spcPts val="450"/>
              </a:spcAft>
            </a:pPr>
            <a:fld id="{5A491F89-CED4-433E-9C75-2D05B9DE8519}" type="datetime1"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6/8/2025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E35051-FBAD-672E-64BF-D3352F03E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910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C8199-1EE0-DF95-C80B-75A815A88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2EC13-7DAC-577B-4E31-C54A5C201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350" y="660400"/>
            <a:ext cx="7634201" cy="770467"/>
          </a:xfrm>
        </p:spPr>
        <p:txBody>
          <a:bodyPr vert="horz" lIns="68580" tIns="34290" rIns="68580" bIns="34290" rtlCol="0" anchor="b">
            <a:normAutofit/>
          </a:bodyPr>
          <a:lstStyle/>
          <a:p>
            <a:pPr algn="ctr"/>
            <a:r>
              <a:rPr lang="en-US" sz="3000" b="1" cap="none" dirty="0">
                <a:solidFill>
                  <a:schemeClr val="tx2"/>
                </a:solidFill>
              </a:rPr>
              <a:t>Test Case Report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5587AA-63B2-5DEB-CC32-BC95E79CA0F9}"/>
              </a:ext>
            </a:extLst>
          </p:cNvPr>
          <p:cNvSpPr txBox="1"/>
          <p:nvPr/>
        </p:nvSpPr>
        <p:spPr>
          <a:xfrm>
            <a:off x="753756" y="1714061"/>
            <a:ext cx="7634201" cy="418426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750"/>
              </a:spcBef>
            </a:pPr>
            <a:r>
              <a:rPr lang="en-US" sz="1125" b="1" dirty="0"/>
              <a:t>Test Report: </a:t>
            </a:r>
            <a:r>
              <a:rPr lang="en-US" sz="1125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https://drive.google.com/drive/folders/1OFDHtE6gZ0YCyiwoQm4nAx5vIUQhM6wH?usp=sharing</a:t>
            </a:r>
            <a:endParaRPr lang="en-US" sz="1125" dirty="0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BB58FE-CD9B-6DC8-EA23-3138B2F62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9" r="15364" b="2"/>
          <a:stretch>
            <a:fillRect/>
          </a:stretch>
        </p:blipFill>
        <p:spPr>
          <a:xfrm>
            <a:off x="149059" y="2335126"/>
            <a:ext cx="4352492" cy="29177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ED7185D-9613-974E-D1F6-8917E6C7ED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5" r="15652" b="3"/>
          <a:stretch>
            <a:fillRect/>
          </a:stretch>
        </p:blipFill>
        <p:spPr>
          <a:xfrm>
            <a:off x="4650610" y="2335125"/>
            <a:ext cx="4352492" cy="29177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3EACC-39D3-7364-08DE-9F7C09D602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624513"/>
            <a:ext cx="2057400" cy="273844"/>
          </a:xfrm>
        </p:spPr>
        <p:txBody>
          <a:bodyPr vert="horz" lIns="68580" tIns="34290" rIns="68580" bIns="34290" rtlCol="0" anchor="ctr">
            <a:normAutofit/>
          </a:bodyPr>
          <a:lstStyle/>
          <a:p>
            <a:pPr>
              <a:spcAft>
                <a:spcPts val="450"/>
              </a:spcAft>
            </a:pPr>
            <a:fld id="{5180A757-28ED-49E8-896B-6A9D566F2E51}" type="datetime1">
              <a:rPr lang="en-US" smtClean="0">
                <a:solidFill>
                  <a:schemeClr val="tx1">
                    <a:tint val="75000"/>
                  </a:schemeClr>
                </a:solidFill>
              </a:rPr>
              <a:t>6/8/2025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E2372F-A941-105A-6EAE-E3AA40151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624513"/>
            <a:ext cx="2057400" cy="273844"/>
          </a:xfrm>
        </p:spPr>
        <p:txBody>
          <a:bodyPr vert="horz" lIns="68580" tIns="34290" rIns="68580" bIns="34290" rtlCol="0" anchor="ctr">
            <a:normAutofit fontScale="92500" lnSpcReduction="20000"/>
          </a:bodyPr>
          <a:lstStyle/>
          <a:p>
            <a:pPr>
              <a:spcAft>
                <a:spcPts val="450"/>
              </a:spcAft>
            </a:pPr>
            <a:fld id="{8A7A6979-0714-4377-B894-6BE4C2D6E202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450"/>
                </a:spcAft>
              </a:pPr>
              <a:t>22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850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1"/>
    </mc:Choice>
    <mc:Fallback xmlns="">
      <p:transition spd="slow" advTm="6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ED8A9-1846-2280-7231-D50BEB1B8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4912" y="473626"/>
            <a:ext cx="5937755" cy="720174"/>
          </a:xfrm>
        </p:spPr>
        <p:txBody>
          <a:bodyPr>
            <a:normAutofit fontScale="90000"/>
          </a:bodyPr>
          <a:lstStyle/>
          <a:p>
            <a:r>
              <a:rPr lang="en-US" b="1" cap="none" dirty="0"/>
              <a:t>All Test Runs</a:t>
            </a:r>
            <a:endParaRPr lang="en-AU" b="1" cap="none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D9E6047-48DA-AA65-BCD5-FA6F310E8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333" y="1424701"/>
            <a:ext cx="6883400" cy="4789831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ED06CD8-C652-C3C5-CB28-2F366558F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6D3E7-CAF3-4A11-8359-0158A6F7612A}" type="datetime1">
              <a:rPr lang="en-US" smtClean="0"/>
              <a:t>6/8/2025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86944F-9048-6BEF-04B3-CC3B8DF29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080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352" y="964692"/>
            <a:ext cx="5797296" cy="1188720"/>
          </a:xfrm>
        </p:spPr>
        <p:txBody>
          <a:bodyPr>
            <a:normAutofit/>
          </a:bodyPr>
          <a:lstStyle/>
          <a:p>
            <a:r>
              <a:rPr lang="en-AU" b="1" cap="none" spc="0" dirty="0"/>
              <a:t>Jira Integration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4C221E7-9BE8-13DE-D3BC-9F12635F60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1474231"/>
              </p:ext>
            </p:extLst>
          </p:nvPr>
        </p:nvGraphicFramePr>
        <p:xfrm>
          <a:off x="723900" y="2124837"/>
          <a:ext cx="7696200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6E3398-866A-BC5A-7F5D-CCCDC3821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4ACA7-FCFA-4915-B2A5-0003756CF6FB}" type="datetime1">
              <a:rPr lang="en-US" smtClean="0"/>
              <a:t>6/8/2025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7F0B1-36B5-2C48-46BF-6EC3CAC34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D081AF-B67A-8FC1-A432-467AECE9A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6F14C-2F8E-F072-2A3D-F315C5737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389" y="1604772"/>
            <a:ext cx="2736342" cy="3648456"/>
          </a:xfrm>
          <a:prstGeom prst="roundRect">
            <a:avLst>
              <a:gd name="adj" fmla="val 14141"/>
            </a:avLst>
          </a:prstGeom>
          <a:solidFill>
            <a:schemeClr val="accent2"/>
          </a:solidFill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400" b="1" cap="none" dirty="0">
                <a:solidFill>
                  <a:srgbClr val="FFFFFF"/>
                </a:solidFill>
              </a:rPr>
              <a:t>Jira Integration</a:t>
            </a:r>
          </a:p>
        </p:txBody>
      </p:sp>
      <p:sp>
        <p:nvSpPr>
          <p:cNvPr id="12" name="Rounded Rectangle 17">
            <a:extLst>
              <a:ext uri="{FF2B5EF4-FFF2-40B4-BE49-F238E27FC236}">
                <a16:creationId xmlns:a16="http://schemas.microsoft.com/office/drawing/2014/main" id="{C8D967A7-41C2-4639-88B5-9BC93E73C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558" y="1442330"/>
            <a:ext cx="2980005" cy="3973340"/>
          </a:xfrm>
          <a:prstGeom prst="roundRect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3F4F0C-5B8B-4943-AC9E-59253138B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14057" y="640080"/>
            <a:ext cx="4450842" cy="526313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4CC0FFD-3149-402E-9CEB-165600A23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7501" y="802767"/>
            <a:ext cx="4203954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diagram of a software development process&#10;&#10;AI-generated content may be incorrect.">
            <a:extLst>
              <a:ext uri="{FF2B5EF4-FFF2-40B4-BE49-F238E27FC236}">
                <a16:creationId xmlns:a16="http://schemas.microsoft.com/office/drawing/2014/main" id="{1325F94B-A6A1-990A-C0AC-382391CB8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502" y="802767"/>
            <a:ext cx="4203953" cy="4785741"/>
          </a:xfrm>
          <a:prstGeom prst="rect">
            <a:avLst/>
          </a:prstGeom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D8DE88B-9CED-271A-3DB5-A4173EA37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FB661-4ACA-4FDA-800C-7FF37563BC7D}" type="datetime1">
              <a:rPr lang="en-US" smtClean="0"/>
              <a:t>6/8/2025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B667A5-EE19-51F7-C3E9-315237AC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1490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58C368-ACE8-A825-E0AE-C0AE0F603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75F20-06B2-6F30-20FD-7C91E9574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742" y="601133"/>
            <a:ext cx="7886700" cy="878275"/>
          </a:xfrm>
        </p:spPr>
        <p:txBody>
          <a:bodyPr>
            <a:normAutofit/>
          </a:bodyPr>
          <a:lstStyle/>
          <a:p>
            <a:pPr algn="ctr"/>
            <a:r>
              <a:rPr lang="en-US" sz="2400" b="1" cap="none" dirty="0">
                <a:solidFill>
                  <a:schemeClr val="accent4">
                    <a:lumMod val="50000"/>
                  </a:schemeClr>
                </a:solidFill>
              </a:rPr>
              <a:t>Jira Connected With Test Rail</a:t>
            </a:r>
            <a:endParaRPr lang="en-AU" sz="2400" b="1" cap="none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8F234BB-80B7-F8C4-0F91-77400AB59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76" y="1597874"/>
            <a:ext cx="7376516" cy="36622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E107CE2-661C-4578-ACE7-295769898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67987-6F02-4114-86C5-422732C7B556}" type="datetime1">
              <a:rPr lang="en-US" smtClean="0"/>
              <a:t>6/8/2025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5BA3C-AA98-BE97-1EED-80B38B18E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0D127-5015-4567-9D0B-D6332F1566F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8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58"/>
    </mc:Choice>
    <mc:Fallback xmlns="">
      <p:transition spd="slow" advTm="18558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530DF-B70A-FC7E-E6D6-05535364F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964692"/>
            <a:ext cx="4421124" cy="1188720"/>
          </a:xfrm>
        </p:spPr>
        <p:txBody>
          <a:bodyPr>
            <a:normAutofit/>
          </a:bodyPr>
          <a:lstStyle/>
          <a:p>
            <a:r>
              <a:rPr lang="en-US" sz="1400" b="1"/>
              <a:t>Custom Automation Integration with Jest, TestRail, and Jira</a:t>
            </a:r>
            <a:br>
              <a:rPr lang="en-US" sz="1400"/>
            </a:br>
            <a:endParaRPr lang="en-AU" sz="1400"/>
          </a:p>
        </p:txBody>
      </p:sp>
      <p:graphicFrame>
        <p:nvGraphicFramePr>
          <p:cNvPr id="15" name="Rectangle 1">
            <a:extLst>
              <a:ext uri="{FF2B5EF4-FFF2-40B4-BE49-F238E27FC236}">
                <a16:creationId xmlns:a16="http://schemas.microsoft.com/office/drawing/2014/main" id="{145B27A0-F90C-53F8-3616-74C696988A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1676305"/>
              </p:ext>
            </p:extLst>
          </p:nvPr>
        </p:nvGraphicFramePr>
        <p:xfrm>
          <a:off x="613883" y="2400977"/>
          <a:ext cx="4472488" cy="32632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879398A9-0D0D-4901-BDDF-B3D93CECA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029" y="964692"/>
            <a:ext cx="2990088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1FEC3B-E514-4E21-B2CB-7903A7356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3473" y="1128683"/>
            <a:ext cx="2743200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software process&#10;&#10;AI-generated content may be incorrect.">
            <a:extLst>
              <a:ext uri="{FF2B5EF4-FFF2-40B4-BE49-F238E27FC236}">
                <a16:creationId xmlns:a16="http://schemas.microsoft.com/office/drawing/2014/main" id="{B0C134E1-6F90-983C-8182-86307DF158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86917" y="1769533"/>
            <a:ext cx="2496312" cy="2496582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15F8D6-8104-EF31-2BF2-D6CFB1EA0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9EAF9-CC29-4BA4-822D-EA40D297C230}" type="datetime1">
              <a:rPr lang="en-US" smtClean="0"/>
              <a:t>6/8/2025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383F8A4-2AE8-D40D-42CE-4EE1A7DD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9246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1370F6-A4AE-0E02-0F99-38F097CF5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9D350-03AB-7B67-FB5A-09A630C33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045" y="541104"/>
            <a:ext cx="5937755" cy="847175"/>
          </a:xfrm>
        </p:spPr>
        <p:txBody>
          <a:bodyPr/>
          <a:lstStyle/>
          <a:p>
            <a:r>
              <a:rPr lang="en-AU" b="1" cap="none" dirty="0"/>
              <a:t>customJestReporter.js</a:t>
            </a:r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427A89C-05F8-35F3-0C0B-76650D59A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264" y="1659232"/>
            <a:ext cx="7707471" cy="3319168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2ECC4-1CD3-3B25-CD99-BA542FA7A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EF511-488C-4200-99C7-60747A81FFD2}" type="datetime1">
              <a:rPr lang="en-US" smtClean="0"/>
              <a:t>6/8/2025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558E8-79E6-DFDF-74A8-0D9D0168C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09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AD7C5BE-418C-4A44-91BF-28E411F75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090" y="1559052"/>
            <a:ext cx="770382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352" y="964692"/>
            <a:ext cx="5797296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 anchorCtr="1">
            <a:normAutofit/>
          </a:bodyPr>
          <a:lstStyle/>
          <a:p>
            <a:r>
              <a:rPr lang="en-US" sz="2800" b="1" cap="none" dirty="0"/>
              <a:t>Reporting In TestRail</a:t>
            </a:r>
          </a:p>
        </p:txBody>
      </p:sp>
      <p:pic>
        <p:nvPicPr>
          <p:cNvPr id="4" name="Picture 3" descr="A diagram of a software system&#10;&#10;AI-generated content may be incorrect.">
            <a:extLst>
              <a:ext uri="{FF2B5EF4-FFF2-40B4-BE49-F238E27FC236}">
                <a16:creationId xmlns:a16="http://schemas.microsoft.com/office/drawing/2014/main" id="{99501D7F-D6B0-60CA-2696-738148000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269151"/>
            <a:ext cx="6654800" cy="35221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58B600-24B2-4307-5011-4BFDCD03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F38E7-2EDF-46A9-A525-74E324622B8B}" type="datetime1">
              <a:rPr lang="en-US" smtClean="0"/>
              <a:t>6/8/2025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ED368-CBBA-8CC2-BA9B-8452A8597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352" y="512372"/>
            <a:ext cx="5797296" cy="745575"/>
          </a:xfrm>
        </p:spPr>
        <p:txBody>
          <a:bodyPr>
            <a:normAutofit fontScale="90000"/>
          </a:bodyPr>
          <a:lstStyle/>
          <a:p>
            <a:r>
              <a:rPr lang="en-US" sz="2800" b="1" cap="none" dirty="0"/>
              <a:t>Introduction To TestRail</a:t>
            </a:r>
            <a:endParaRPr lang="en-US" b="1" cap="non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61F88E7-D7B5-F6CA-B32D-87686B10FD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1710931"/>
              </p:ext>
            </p:extLst>
          </p:nvPr>
        </p:nvGraphicFramePr>
        <p:xfrm>
          <a:off x="1354667" y="3270349"/>
          <a:ext cx="6824134" cy="2097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2021A55-B919-7DCC-5538-33E974C7FF6C}"/>
              </a:ext>
            </a:extLst>
          </p:cNvPr>
          <p:cNvSpPr txBox="1"/>
          <p:nvPr/>
        </p:nvSpPr>
        <p:spPr>
          <a:xfrm>
            <a:off x="1126066" y="1698902"/>
            <a:ext cx="7586133" cy="840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What is TestRail?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      - A web-based test case management tool used by QA teams to manage, organize, and track software testing.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5EB722-F5D6-F9EB-A2BE-6C2FFDEEDF9A}"/>
              </a:ext>
            </a:extLst>
          </p:cNvPr>
          <p:cNvSpPr txBox="1"/>
          <p:nvPr/>
        </p:nvSpPr>
        <p:spPr>
          <a:xfrm>
            <a:off x="1032933" y="2809271"/>
            <a:ext cx="4572000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Why use it for test management?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B01503B-92A5-7759-ADA2-326E4996A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4C056-5D62-46A7-B884-00B9A434D7DF}" type="datetime1">
              <a:rPr lang="en-US" smtClean="0"/>
              <a:t>6/8/2025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D7657DF-2AFE-3800-FBE9-5199F70AD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28508-9AC6-0FC2-C5C0-7819F76F5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7" y="775968"/>
            <a:ext cx="7346729" cy="679407"/>
          </a:xfrm>
        </p:spPr>
        <p:txBody>
          <a:bodyPr vert="horz" lIns="68580" tIns="34290" rIns="68580" bIns="34290" rtlCol="0" anchor="b">
            <a:normAutofit/>
          </a:bodyPr>
          <a:lstStyle/>
          <a:p>
            <a:pPr algn="ctr"/>
            <a:r>
              <a:rPr lang="en-US" sz="2700" b="1" cap="none" spc="0" dirty="0">
                <a:solidFill>
                  <a:schemeClr val="tx2"/>
                </a:solidFill>
              </a:rPr>
              <a:t>Test Rail Report</a:t>
            </a:r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1018F2A-AAE9-CD97-509B-8B6735675D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61" y="2055171"/>
            <a:ext cx="4371196" cy="17484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FA19FA1-3CF9-3CA8-45A1-14FBCB2308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104" y="2072077"/>
            <a:ext cx="4334236" cy="17484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AE82E-F003-E723-D111-CD77553ED6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624513"/>
            <a:ext cx="2057400" cy="273844"/>
          </a:xfrm>
        </p:spPr>
        <p:txBody>
          <a:bodyPr vert="horz" lIns="68580" tIns="34290" rIns="68580" bIns="34290" rtlCol="0" anchor="ctr">
            <a:normAutofit/>
          </a:bodyPr>
          <a:lstStyle/>
          <a:p>
            <a:pPr>
              <a:spcAft>
                <a:spcPts val="450"/>
              </a:spcAft>
            </a:pPr>
            <a:fld id="{F975141D-683B-472B-BD42-70021C315E41}" type="datetime1">
              <a:rPr lang="en-US" smtClean="0">
                <a:solidFill>
                  <a:schemeClr val="tx1">
                    <a:tint val="75000"/>
                  </a:schemeClr>
                </a:solidFill>
              </a:rPr>
              <a:t>6/8/2025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7C7CC-2710-A8CE-02E7-9A8636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624513"/>
            <a:ext cx="2057400" cy="273844"/>
          </a:xfrm>
        </p:spPr>
        <p:txBody>
          <a:bodyPr vert="horz" lIns="68580" tIns="34290" rIns="68580" bIns="34290" rtlCol="0" anchor="ctr">
            <a:normAutofit fontScale="92500" lnSpcReduction="20000"/>
          </a:bodyPr>
          <a:lstStyle/>
          <a:p>
            <a:pPr>
              <a:spcAft>
                <a:spcPts val="450"/>
              </a:spcAft>
            </a:pPr>
            <a:fld id="{54E0D127-5015-4567-9D0B-D6332F1566F2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450"/>
                </a:spcAft>
              </a:pPr>
              <a:t>30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63796B-DCFD-5900-74DC-84B5696BABFC}"/>
              </a:ext>
            </a:extLst>
          </p:cNvPr>
          <p:cNvSpPr txBox="1"/>
          <p:nvPr/>
        </p:nvSpPr>
        <p:spPr>
          <a:xfrm>
            <a:off x="693349" y="1728606"/>
            <a:ext cx="80214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Test Rail Report: </a:t>
            </a:r>
            <a:r>
              <a:rPr lang="en-US" sz="1200" dirty="0"/>
              <a:t>https://drive.google.com/drive/folders/12VatPyN-9Oqc2DipI8viFHERUdzO1-G9?usp=sharing</a:t>
            </a:r>
            <a:endParaRPr lang="en-AU" sz="1200" dirty="0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ED033C9-D061-98F9-4668-AEE33916E4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717" y="3876299"/>
            <a:ext cx="5076123" cy="15800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538112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352" y="964692"/>
            <a:ext cx="5797296" cy="660908"/>
          </a:xfrm>
        </p:spPr>
        <p:txBody>
          <a:bodyPr>
            <a:normAutofit fontScale="90000"/>
          </a:bodyPr>
          <a:lstStyle/>
          <a:p>
            <a:r>
              <a:rPr lang="en-US" b="1" cap="none" spc="0" dirty="0">
                <a:solidFill>
                  <a:schemeClr val="tx2"/>
                </a:solidFill>
              </a:rPr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D709140-82D7-8AA7-27C9-8B82B00094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4709293"/>
              </p:ext>
            </p:extLst>
          </p:nvPr>
        </p:nvGraphicFramePr>
        <p:xfrm>
          <a:off x="1358902" y="2057401"/>
          <a:ext cx="6667500" cy="2616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B458E-C9EB-3D0E-7726-FF1F0EC16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11B08-907F-4CF3-8529-4F78ED0FEE6E}" type="datetime1">
              <a:rPr lang="en-US" smtClean="0"/>
              <a:t>6/8/2025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CF868-1CFA-A8A8-4A7B-325944CC9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31</a:t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5904940-7F27-ED41-7463-13C6DBCBBB28}"/>
              </a:ext>
            </a:extLst>
          </p:cNvPr>
          <p:cNvSpPr txBox="1"/>
          <p:nvPr/>
        </p:nvSpPr>
        <p:spPr>
          <a:xfrm>
            <a:off x="1200150" y="2201333"/>
            <a:ext cx="6743700" cy="1828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 cap="all" spc="200" baseline="0"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166A33-B611-0DA7-A017-DE7E9E4AC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31C92-8252-4BA6-A309-8B99DF96EED6}" type="datetime1">
              <a:rPr lang="en-US" smtClean="0"/>
              <a:t>6/8/2025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BD27D7-BBD2-D4E0-2E36-94FEF5B23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32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DFA490-9622-40B8-DD3C-4A2531911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B784-CFE0-7A02-19EA-408B5EF27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512372"/>
            <a:ext cx="5797296" cy="745575"/>
          </a:xfrm>
        </p:spPr>
        <p:txBody>
          <a:bodyPr>
            <a:noAutofit/>
          </a:bodyPr>
          <a:lstStyle/>
          <a:p>
            <a:r>
              <a:rPr lang="en-AU" sz="2800" b="1" cap="none" dirty="0"/>
              <a:t>TestRail Dashboard</a:t>
            </a:r>
          </a:p>
        </p:txBody>
      </p:sp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66F1CF78-C0DF-D055-7245-AEB4CB4C8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33" y="1522961"/>
            <a:ext cx="7289800" cy="36925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3A52BF-1996-F40C-D9A9-3401B146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7F91D-811B-44C9-9F0C-848F5006A3A1}" type="datetime1">
              <a:rPr lang="en-US" smtClean="0"/>
              <a:t>6/8/2025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B42AB5A-3D6F-27F6-7C3A-CED129695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24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6315D-AB6E-D701-FEE6-1D1F3AA94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964692"/>
            <a:ext cx="5797296" cy="1188720"/>
          </a:xfrm>
        </p:spPr>
        <p:txBody>
          <a:bodyPr>
            <a:normAutofit/>
          </a:bodyPr>
          <a:lstStyle/>
          <a:p>
            <a:r>
              <a:rPr lang="en-AU" b="1" cap="none" dirty="0"/>
              <a:t>Creating Test Cases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3DA71538-95EA-DA9E-D00F-FB88A6F85D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3106886"/>
              </p:ext>
            </p:extLst>
          </p:nvPr>
        </p:nvGraphicFramePr>
        <p:xfrm>
          <a:off x="723900" y="2286000"/>
          <a:ext cx="7696200" cy="34601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1F9053-0BBA-BFDA-4553-F7C693D5D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054D0-440A-48EA-A5D3-D762F1B96CA3}" type="datetime1">
              <a:rPr lang="en-US" smtClean="0"/>
              <a:t>6/8/2025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8C4A6-D256-8E3F-7285-D799461A7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165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D578A1-0915-3771-2A3C-ECA773BE2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43929-C1CC-E56E-7112-E50075C8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6485" y="507238"/>
            <a:ext cx="5797296" cy="914908"/>
          </a:xfrm>
        </p:spPr>
        <p:txBody>
          <a:bodyPr>
            <a:normAutofit/>
          </a:bodyPr>
          <a:lstStyle/>
          <a:p>
            <a:r>
              <a:rPr lang="en-AU" b="1" cap="none" dirty="0"/>
              <a:t>Creating Test Cases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1FA1167-925B-3098-9521-D529E5713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33" y="1690540"/>
            <a:ext cx="8051800" cy="37091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21BD92E-ADD9-0BE1-EF78-45B86B956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00E80-A6B2-4487-ACAD-E791CBEE37B9}" type="datetime1">
              <a:rPr lang="en-US" smtClean="0"/>
              <a:t>6/8/2025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1B91E5-82B4-DED4-BB0A-96F6E5E8D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771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866FF9-A729-45F0-A163-10E89E871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53691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2EF00-2935-1111-0139-005F6E11C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2681105"/>
            <a:ext cx="2551176" cy="1746962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>
            <a:normAutofit fontScale="90000"/>
          </a:bodyPr>
          <a:lstStyle/>
          <a:p>
            <a:r>
              <a:rPr lang="en-AU" b="1" cap="none" dirty="0"/>
              <a:t>Managing Test Runs </a:t>
            </a:r>
            <a:br>
              <a:rPr lang="en-AU" b="1" cap="none" dirty="0"/>
            </a:br>
            <a:r>
              <a:rPr lang="en-AU" b="1" cap="none" dirty="0"/>
              <a:t>&amp; </a:t>
            </a:r>
            <a:br>
              <a:rPr lang="en-AU" b="1" cap="none" dirty="0"/>
            </a:br>
            <a:r>
              <a:rPr lang="en-AU" b="1" cap="none" dirty="0"/>
              <a:t>Results</a:t>
            </a: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04366F-2366-4688-98E7-B101C7BC6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4958" y="0"/>
            <a:ext cx="5579042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Rectangle 1">
            <a:extLst>
              <a:ext uri="{FF2B5EF4-FFF2-40B4-BE49-F238E27FC236}">
                <a16:creationId xmlns:a16="http://schemas.microsoft.com/office/drawing/2014/main" id="{157AC3BE-18E9-C49E-A986-02E809C07E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000302"/>
              </p:ext>
            </p:extLst>
          </p:nvPr>
        </p:nvGraphicFramePr>
        <p:xfrm>
          <a:off x="4048125" y="639763"/>
          <a:ext cx="4613672" cy="527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247544-5AF8-0995-1B31-9FEE73240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E21F8-63B5-4344-866C-3E5BCF325025}" type="datetime1">
              <a:rPr lang="en-US" smtClean="0"/>
              <a:t>6/8/2025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3FA57F-2539-114F-3398-1DC31E549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10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7B02E-1F8F-387C-2B94-5E748BE15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637" y="472018"/>
            <a:ext cx="5937755" cy="883834"/>
          </a:xfrm>
        </p:spPr>
        <p:txBody>
          <a:bodyPr/>
          <a:lstStyle/>
          <a:p>
            <a:r>
              <a:rPr lang="en-AU" b="1" cap="none" dirty="0"/>
              <a:t>Managing Test Runs &amp; Results</a:t>
            </a:r>
            <a:endParaRPr lang="en-AU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D111A8-9201-DA1C-5A65-939A033DA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933" y="1559052"/>
            <a:ext cx="6493934" cy="46237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8C8DC6C-3307-8543-AA8C-1B058DA0E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A5B84-9A6C-47EE-A6F5-7CC42123B00B}" type="datetime1">
              <a:rPr lang="en-US" smtClean="0"/>
              <a:t>6/8/2025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673E4-6248-158A-B26C-925767D3E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71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E6F06-7B25-57A8-78EA-AA25F0740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045" y="672337"/>
            <a:ext cx="5937755" cy="656929"/>
          </a:xfrm>
        </p:spPr>
        <p:txBody>
          <a:bodyPr>
            <a:normAutofit fontScale="90000"/>
          </a:bodyPr>
          <a:lstStyle/>
          <a:p>
            <a:r>
              <a:rPr lang="en-AU" sz="3600" b="1" cap="none" dirty="0"/>
              <a:t>Test Cases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832A84B-4D3B-C338-3354-6062DB866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121" y="1527278"/>
            <a:ext cx="8092213" cy="417208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46898B6-ABA4-A031-1FED-D77F6A114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254A0-8985-4D7A-9812-94E9A4D735F3}" type="datetime1">
              <a:rPr lang="en-US" smtClean="0"/>
              <a:t>6/8/2025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421F6-37A3-5504-1BAF-C41687A79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6157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2644</TotalTime>
  <Words>808</Words>
  <Application>Microsoft Office PowerPoint</Application>
  <PresentationFormat>On-screen Show (4:3)</PresentationFormat>
  <Paragraphs>161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Aptos</vt:lpstr>
      <vt:lpstr>Arial</vt:lpstr>
      <vt:lpstr>Gill Sans MT</vt:lpstr>
      <vt:lpstr>Wingdings</vt:lpstr>
      <vt:lpstr>Parcel</vt:lpstr>
      <vt:lpstr>Mastering TestRail:  Manual &amp; Automated Testing With Jest And Jira Integration</vt:lpstr>
      <vt:lpstr>PowerPoint Presentation</vt:lpstr>
      <vt:lpstr>Introduction To TestRail</vt:lpstr>
      <vt:lpstr>TestRail Dashboard</vt:lpstr>
      <vt:lpstr>Creating Test Cases</vt:lpstr>
      <vt:lpstr>Creating Test Cases</vt:lpstr>
      <vt:lpstr>Managing Test Runs  &amp;  Results</vt:lpstr>
      <vt:lpstr>Managing Test Runs &amp; Results</vt:lpstr>
      <vt:lpstr>Test Cases</vt:lpstr>
      <vt:lpstr>Test Cases In Test Rail</vt:lpstr>
      <vt:lpstr>TestRail Workflow: From Test Case Creation To Execution</vt:lpstr>
      <vt:lpstr>Manual Testing In TestRail</vt:lpstr>
      <vt:lpstr>Manual Testing</vt:lpstr>
      <vt:lpstr>Test Case Report</vt:lpstr>
      <vt:lpstr>Automation Integration With Jest</vt:lpstr>
      <vt:lpstr>Jest → TestRail Automation Flow</vt:lpstr>
      <vt:lpstr>testrail.config.js File</vt:lpstr>
      <vt:lpstr>Terminal Output</vt:lpstr>
      <vt:lpstr>Test Case Naming With Case Ids</vt:lpstr>
      <vt:lpstr>Test Run Results</vt:lpstr>
      <vt:lpstr>Test Cases Passed</vt:lpstr>
      <vt:lpstr>Test Case Report</vt:lpstr>
      <vt:lpstr>All Test Runs</vt:lpstr>
      <vt:lpstr>Jira Integration</vt:lpstr>
      <vt:lpstr>Jira Integration</vt:lpstr>
      <vt:lpstr>Jira Connected With Test Rail</vt:lpstr>
      <vt:lpstr>Custom Automation Integration with Jest, TestRail, and Jira </vt:lpstr>
      <vt:lpstr>customJestReporter.js</vt:lpstr>
      <vt:lpstr>Reporting In TestRail</vt:lpstr>
      <vt:lpstr>Test Rail Report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Syeda Tamanna SHEME30</cp:lastModifiedBy>
  <cp:revision>75</cp:revision>
  <dcterms:created xsi:type="dcterms:W3CDTF">2013-01-27T09:14:16Z</dcterms:created>
  <dcterms:modified xsi:type="dcterms:W3CDTF">2025-06-07T20:44:22Z</dcterms:modified>
  <cp:category/>
</cp:coreProperties>
</file>

<file path=docProps/thumbnail.jpeg>
</file>